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9"/>
  </p:notesMasterIdLst>
  <p:handoutMasterIdLst>
    <p:handoutMasterId r:id="rId10"/>
  </p:handoutMasterIdLst>
  <p:sldIdLst>
    <p:sldId id="256" r:id="rId2"/>
    <p:sldId id="290" r:id="rId3"/>
    <p:sldId id="292" r:id="rId4"/>
    <p:sldId id="287" r:id="rId5"/>
    <p:sldId id="294" r:id="rId6"/>
    <p:sldId id="295" r:id="rId7"/>
    <p:sldId id="285" r:id="rId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103" autoAdjust="0"/>
    <p:restoredTop sz="94624" autoAdjust="0"/>
  </p:normalViewPr>
  <p:slideViewPr>
    <p:cSldViewPr>
      <p:cViewPr>
        <p:scale>
          <a:sx n="75" d="100"/>
          <a:sy n="75" d="100"/>
        </p:scale>
        <p:origin x="-140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2CD13B-1EBD-431E-A071-B246F5BB83FC}" type="doc">
      <dgm:prSet loTypeId="urn:microsoft.com/office/officeart/2005/8/layout/orgChart1" loCatId="hierarchy" qsTypeId="urn:microsoft.com/office/officeart/2005/8/quickstyle/simple1#1" qsCatId="simple" csTypeId="urn:microsoft.com/office/officeart/2005/8/colors/colorful2" csCatId="colorful" phldr="1"/>
      <dgm:spPr/>
      <dgm:t>
        <a:bodyPr/>
        <a:lstStyle/>
        <a:p>
          <a:endParaRPr lang="fr-FR"/>
        </a:p>
      </dgm:t>
    </dgm:pt>
    <dgm:pt modelId="{5137C6E1-285E-40E0-BEB9-6C2CE0DD7079}">
      <dgm:prSet phldrT="[Texte]" custT="1"/>
      <dgm:spPr>
        <a:solidFill>
          <a:srgbClr val="FF0066"/>
        </a:solidFill>
      </dgm:spPr>
      <dgm:t>
        <a:bodyPr/>
        <a:lstStyle/>
        <a:p>
          <a:r>
            <a:rPr lang="fr-FR" sz="1800" b="1" dirty="0">
              <a:solidFill>
                <a:schemeClr val="tx1"/>
              </a:solidFill>
            </a:rPr>
            <a:t>Les journées types</a:t>
          </a:r>
        </a:p>
      </dgm:t>
    </dgm:pt>
    <dgm:pt modelId="{B0857C7C-4C1D-4A13-A9EB-C0E82F16856E}" type="parTrans" cxnId="{F9DA6F43-BDBB-48E1-BD75-F22A67323657}">
      <dgm:prSet/>
      <dgm:spPr/>
      <dgm:t>
        <a:bodyPr/>
        <a:lstStyle/>
        <a:p>
          <a:endParaRPr lang="fr-FR"/>
        </a:p>
      </dgm:t>
    </dgm:pt>
    <dgm:pt modelId="{A91EFE4A-DEFA-43F5-9A65-155D6BE1A6F0}" type="sibTrans" cxnId="{F9DA6F43-BDBB-48E1-BD75-F22A67323657}">
      <dgm:prSet/>
      <dgm:spPr/>
      <dgm:t>
        <a:bodyPr/>
        <a:lstStyle/>
        <a:p>
          <a:endParaRPr lang="fr-FR"/>
        </a:p>
      </dgm:t>
    </dgm:pt>
    <dgm:pt modelId="{97A0EC5E-D2FB-4BDC-9B13-6266450049BA}">
      <dgm:prSet phldrT="[Texte]" custT="1"/>
      <dgm:spPr>
        <a:solidFill>
          <a:srgbClr val="FFFF00"/>
        </a:solidFill>
      </dgm:spPr>
      <dgm:t>
        <a:bodyPr/>
        <a:lstStyle/>
        <a:p>
          <a:r>
            <a:rPr lang="fr-FR" sz="1400" b="1" i="0" u="sng" dirty="0">
              <a:solidFill>
                <a:schemeClr val="tx1"/>
              </a:solidFill>
            </a:rPr>
            <a:t>Entraînements</a:t>
          </a:r>
        </a:p>
        <a:p>
          <a:r>
            <a:rPr lang="fr-FR" sz="1400" b="1" i="0" dirty="0">
              <a:solidFill>
                <a:schemeClr val="tx1"/>
              </a:solidFill>
            </a:rPr>
            <a:t>Physiques</a:t>
          </a:r>
        </a:p>
        <a:p>
          <a:r>
            <a:rPr lang="fr-FR" sz="1400" b="1" i="0" dirty="0">
              <a:solidFill>
                <a:schemeClr val="tx1"/>
              </a:solidFill>
            </a:rPr>
            <a:t>Tennis</a:t>
          </a:r>
        </a:p>
        <a:p>
          <a:r>
            <a:rPr lang="fr-FR" sz="1400" dirty="0">
              <a:solidFill>
                <a:schemeClr val="tx1"/>
              </a:solidFill>
            </a:rPr>
            <a:t>Organisés sur les tournois en fonction des terrains disponibles</a:t>
          </a:r>
        </a:p>
        <a:p>
          <a:r>
            <a:rPr lang="fr-FR" sz="1400" dirty="0">
              <a:solidFill>
                <a:schemeClr val="tx1"/>
              </a:solidFill>
            </a:rPr>
            <a:t>Volumes et intensités définis en fonction des convocations en matches</a:t>
          </a:r>
          <a:endParaRPr lang="fr-FR" sz="1400" b="1" i="0" dirty="0">
            <a:solidFill>
              <a:schemeClr val="tx1"/>
            </a:solidFill>
          </a:endParaRPr>
        </a:p>
      </dgm:t>
    </dgm:pt>
    <dgm:pt modelId="{13DF398F-606D-4360-96A8-D80FB37F37C1}" type="parTrans" cxnId="{76221657-A2D5-4F27-92E9-9AF286F81730}">
      <dgm:prSet/>
      <dgm:spPr/>
      <dgm:t>
        <a:bodyPr/>
        <a:lstStyle/>
        <a:p>
          <a:endParaRPr lang="fr-FR" dirty="0"/>
        </a:p>
      </dgm:t>
    </dgm:pt>
    <dgm:pt modelId="{DBA074EA-6788-49D6-8A37-E07ABB7BF384}" type="sibTrans" cxnId="{76221657-A2D5-4F27-92E9-9AF286F81730}">
      <dgm:prSet/>
      <dgm:spPr/>
      <dgm:t>
        <a:bodyPr/>
        <a:lstStyle/>
        <a:p>
          <a:endParaRPr lang="fr-FR"/>
        </a:p>
      </dgm:t>
    </dgm:pt>
    <dgm:pt modelId="{D188CCCB-A410-4C72-825F-A40E1C5A3990}">
      <dgm:prSet phldrT="[Texte]" custT="1"/>
      <dgm:spPr>
        <a:solidFill>
          <a:srgbClr val="00B0F0"/>
        </a:solidFill>
      </dgm:spPr>
      <dgm:t>
        <a:bodyPr/>
        <a:lstStyle/>
        <a:p>
          <a:endParaRPr lang="fr-FR" sz="1400" b="1" u="sng" dirty="0">
            <a:solidFill>
              <a:schemeClr val="tx1"/>
            </a:solidFill>
          </a:endParaRPr>
        </a:p>
        <a:p>
          <a:endParaRPr lang="fr-FR" sz="1400" b="1" u="sng" dirty="0">
            <a:solidFill>
              <a:schemeClr val="tx1"/>
            </a:solidFill>
          </a:endParaRPr>
        </a:p>
        <a:p>
          <a:r>
            <a:rPr lang="fr-FR" sz="1400" b="1" u="sng" dirty="0">
              <a:solidFill>
                <a:schemeClr val="tx1"/>
              </a:solidFill>
            </a:rPr>
            <a:t>Compétitions</a:t>
          </a:r>
        </a:p>
        <a:p>
          <a:r>
            <a:rPr lang="fr-FR" sz="1400" b="1" dirty="0">
              <a:solidFill>
                <a:schemeClr val="tx1"/>
              </a:solidFill>
            </a:rPr>
            <a:t>6 à 7  tournois </a:t>
          </a:r>
          <a:r>
            <a:rPr lang="fr-FR" sz="1400" b="1" dirty="0" smtClean="0">
              <a:solidFill>
                <a:schemeClr val="tx1"/>
              </a:solidFill>
            </a:rPr>
            <a:t>choisis par les entraîneurs </a:t>
          </a:r>
          <a:r>
            <a:rPr lang="fr-FR" sz="1400" b="1" dirty="0">
              <a:solidFill>
                <a:schemeClr val="tx1"/>
              </a:solidFill>
            </a:rPr>
            <a:t>en fonction </a:t>
          </a:r>
          <a:r>
            <a:rPr lang="fr-FR" sz="1400" b="1" dirty="0" smtClean="0">
              <a:solidFill>
                <a:schemeClr val="tx1"/>
              </a:solidFill>
            </a:rPr>
            <a:t>de l’âge et </a:t>
          </a:r>
          <a:r>
            <a:rPr lang="fr-FR" sz="1400" b="1" dirty="0">
              <a:solidFill>
                <a:schemeClr val="tx1"/>
              </a:solidFill>
            </a:rPr>
            <a:t>des niveaux de jeu</a:t>
          </a:r>
        </a:p>
        <a:p>
          <a:r>
            <a:rPr lang="fr-FR" sz="1400" b="0" dirty="0">
              <a:solidFill>
                <a:schemeClr val="tx1"/>
              </a:solidFill>
            </a:rPr>
            <a:t>Sporting La Baule</a:t>
          </a:r>
        </a:p>
        <a:p>
          <a:r>
            <a:rPr lang="fr-FR" sz="1400" b="0" dirty="0">
              <a:solidFill>
                <a:schemeClr val="tx1"/>
              </a:solidFill>
            </a:rPr>
            <a:t>Ninon Pornichet</a:t>
          </a:r>
        </a:p>
        <a:p>
          <a:r>
            <a:rPr lang="fr-FR" sz="1400" b="0" dirty="0">
              <a:solidFill>
                <a:schemeClr val="tx1"/>
              </a:solidFill>
            </a:rPr>
            <a:t>Country Club La Baule</a:t>
          </a:r>
        </a:p>
        <a:p>
          <a:r>
            <a:rPr lang="fr-FR" sz="1400" b="0" dirty="0" smtClean="0">
              <a:solidFill>
                <a:schemeClr val="tx1"/>
              </a:solidFill>
            </a:rPr>
            <a:t>Saint-André des Eaux</a:t>
          </a:r>
        </a:p>
        <a:p>
          <a:r>
            <a:rPr lang="fr-FR" sz="1400" b="0" dirty="0" smtClean="0">
              <a:solidFill>
                <a:schemeClr val="tx1"/>
              </a:solidFill>
            </a:rPr>
            <a:t>Le Pouliguen</a:t>
          </a:r>
          <a:endParaRPr lang="fr-FR" sz="1400" b="0" dirty="0">
            <a:solidFill>
              <a:schemeClr val="tx1"/>
            </a:solidFill>
          </a:endParaRPr>
        </a:p>
        <a:p>
          <a:r>
            <a:rPr lang="fr-FR" sz="1400" b="0" dirty="0">
              <a:solidFill>
                <a:schemeClr val="tx1"/>
              </a:solidFill>
            </a:rPr>
            <a:t>St Nazaire</a:t>
          </a:r>
        </a:p>
        <a:p>
          <a:endParaRPr lang="fr-FR" sz="1400" b="0" dirty="0">
            <a:solidFill>
              <a:schemeClr val="tx1"/>
            </a:solidFill>
          </a:endParaRPr>
        </a:p>
        <a:p>
          <a:endParaRPr lang="fr-FR" sz="1400" b="0" dirty="0">
            <a:solidFill>
              <a:schemeClr val="tx1"/>
            </a:solidFill>
          </a:endParaRPr>
        </a:p>
      </dgm:t>
    </dgm:pt>
    <dgm:pt modelId="{89A31FAD-C296-44EE-97C2-8D012E791C17}" type="parTrans" cxnId="{E3A47E5D-5644-4505-8BC0-AB5E883B3B91}">
      <dgm:prSet/>
      <dgm:spPr/>
      <dgm:t>
        <a:bodyPr/>
        <a:lstStyle/>
        <a:p>
          <a:endParaRPr lang="fr-FR" dirty="0"/>
        </a:p>
      </dgm:t>
    </dgm:pt>
    <dgm:pt modelId="{29434C75-971C-4613-A6C1-7350C00E648A}" type="sibTrans" cxnId="{E3A47E5D-5644-4505-8BC0-AB5E883B3B91}">
      <dgm:prSet/>
      <dgm:spPr/>
      <dgm:t>
        <a:bodyPr/>
        <a:lstStyle/>
        <a:p>
          <a:endParaRPr lang="fr-FR"/>
        </a:p>
      </dgm:t>
    </dgm:pt>
    <dgm:pt modelId="{B1F2B6D3-7188-41B1-B227-BD03F544B7A1}">
      <dgm:prSet phldrT="[Texte]" custT="1"/>
      <dgm:spPr>
        <a:solidFill>
          <a:srgbClr val="00B050"/>
        </a:solidFill>
      </dgm:spPr>
      <dgm:t>
        <a:bodyPr/>
        <a:lstStyle/>
        <a:p>
          <a:r>
            <a:rPr lang="fr-FR" sz="1400" b="1" u="sng" dirty="0">
              <a:solidFill>
                <a:schemeClr val="tx1"/>
              </a:solidFill>
            </a:rPr>
            <a:t>Récupération</a:t>
          </a:r>
        </a:p>
        <a:p>
          <a:r>
            <a:rPr lang="fr-FR" sz="1400" b="0" dirty="0">
              <a:solidFill>
                <a:schemeClr val="tx1"/>
              </a:solidFill>
            </a:rPr>
            <a:t>Gainage</a:t>
          </a:r>
        </a:p>
        <a:p>
          <a:r>
            <a:rPr lang="fr-FR" sz="1400" b="0" dirty="0">
              <a:solidFill>
                <a:schemeClr val="tx1"/>
              </a:solidFill>
            </a:rPr>
            <a:t>Etirements passifs</a:t>
          </a:r>
        </a:p>
        <a:p>
          <a:r>
            <a:rPr lang="fr-FR" sz="1400" b="0" dirty="0">
              <a:solidFill>
                <a:schemeClr val="tx1"/>
              </a:solidFill>
            </a:rPr>
            <a:t>Footing de récupération</a:t>
          </a:r>
        </a:p>
        <a:p>
          <a:r>
            <a:rPr lang="fr-FR" sz="1400" b="0" dirty="0">
              <a:solidFill>
                <a:schemeClr val="tx1"/>
              </a:solidFill>
            </a:rPr>
            <a:t>Temps calme</a:t>
          </a:r>
        </a:p>
        <a:p>
          <a:r>
            <a:rPr lang="fr-FR" sz="1400" b="0" dirty="0">
              <a:solidFill>
                <a:schemeClr val="tx1"/>
              </a:solidFill>
            </a:rPr>
            <a:t>Sommeil</a:t>
          </a:r>
        </a:p>
        <a:p>
          <a:r>
            <a:rPr lang="fr-FR" sz="1400" b="0" dirty="0">
              <a:solidFill>
                <a:schemeClr val="tx1"/>
              </a:solidFill>
            </a:rPr>
            <a:t>Alimentation</a:t>
          </a:r>
        </a:p>
        <a:p>
          <a:r>
            <a:rPr lang="fr-FR" sz="1400" b="0" dirty="0">
              <a:solidFill>
                <a:schemeClr val="tx1"/>
              </a:solidFill>
            </a:rPr>
            <a:t>Eau</a:t>
          </a:r>
        </a:p>
        <a:p>
          <a:r>
            <a:rPr lang="fr-FR" sz="1400" b="0" dirty="0">
              <a:solidFill>
                <a:schemeClr val="tx1"/>
              </a:solidFill>
            </a:rPr>
            <a:t>Détente</a:t>
          </a:r>
        </a:p>
      </dgm:t>
    </dgm:pt>
    <dgm:pt modelId="{017FC082-9028-4E77-9984-5B94EAFB7E72}" type="parTrans" cxnId="{25CC4DF0-B6E4-45CB-A789-E107D28F50BA}">
      <dgm:prSet/>
      <dgm:spPr/>
      <dgm:t>
        <a:bodyPr/>
        <a:lstStyle/>
        <a:p>
          <a:endParaRPr lang="fr-FR" dirty="0"/>
        </a:p>
      </dgm:t>
    </dgm:pt>
    <dgm:pt modelId="{B73B20D3-0A9E-4E1A-8BA9-74C1A3696B5E}" type="sibTrans" cxnId="{25CC4DF0-B6E4-45CB-A789-E107D28F50BA}">
      <dgm:prSet/>
      <dgm:spPr/>
      <dgm:t>
        <a:bodyPr/>
        <a:lstStyle/>
        <a:p>
          <a:endParaRPr lang="fr-FR"/>
        </a:p>
      </dgm:t>
    </dgm:pt>
    <dgm:pt modelId="{95A5D27F-5E0E-438A-AD75-AF94731918A3}" type="pres">
      <dgm:prSet presAssocID="{882CD13B-1EBD-431E-A071-B246F5BB83FC}" presName="hierChild1" presStyleCnt="0">
        <dgm:presLayoutVars>
          <dgm:orgChart val="1"/>
          <dgm:chPref val="1"/>
          <dgm:dir/>
          <dgm:animOne val="branch"/>
          <dgm:animLvl val="lvl"/>
          <dgm:resizeHandles/>
        </dgm:presLayoutVars>
      </dgm:prSet>
      <dgm:spPr/>
      <dgm:t>
        <a:bodyPr/>
        <a:lstStyle/>
        <a:p>
          <a:endParaRPr lang="fr-FR"/>
        </a:p>
      </dgm:t>
    </dgm:pt>
    <dgm:pt modelId="{49BC3F7B-CD51-456E-B96C-10C58486FEA2}" type="pres">
      <dgm:prSet presAssocID="{5137C6E1-285E-40E0-BEB9-6C2CE0DD7079}" presName="hierRoot1" presStyleCnt="0">
        <dgm:presLayoutVars>
          <dgm:hierBranch val="init"/>
        </dgm:presLayoutVars>
      </dgm:prSet>
      <dgm:spPr/>
    </dgm:pt>
    <dgm:pt modelId="{811C6B36-7F8A-4CDF-BFDF-BD0094DBAF11}" type="pres">
      <dgm:prSet presAssocID="{5137C6E1-285E-40E0-BEB9-6C2CE0DD7079}" presName="rootComposite1" presStyleCnt="0"/>
      <dgm:spPr/>
    </dgm:pt>
    <dgm:pt modelId="{2A506AC2-B490-410B-8DA9-7E2B8BF3AE72}" type="pres">
      <dgm:prSet presAssocID="{5137C6E1-285E-40E0-BEB9-6C2CE0DD7079}" presName="rootText1" presStyleLbl="node0" presStyleIdx="0" presStyleCnt="1" custScaleX="207511" custScaleY="83387" custLinFactNeighborX="-7455" custLinFactNeighborY="5214">
        <dgm:presLayoutVars>
          <dgm:chPref val="3"/>
        </dgm:presLayoutVars>
      </dgm:prSet>
      <dgm:spPr/>
      <dgm:t>
        <a:bodyPr/>
        <a:lstStyle/>
        <a:p>
          <a:endParaRPr lang="fr-FR"/>
        </a:p>
      </dgm:t>
    </dgm:pt>
    <dgm:pt modelId="{4ED11179-FACB-4BB1-B7BC-8FC19B1A50EF}" type="pres">
      <dgm:prSet presAssocID="{5137C6E1-285E-40E0-BEB9-6C2CE0DD7079}" presName="rootConnector1" presStyleLbl="node1" presStyleIdx="0" presStyleCnt="0"/>
      <dgm:spPr/>
      <dgm:t>
        <a:bodyPr/>
        <a:lstStyle/>
        <a:p>
          <a:endParaRPr lang="fr-FR"/>
        </a:p>
      </dgm:t>
    </dgm:pt>
    <dgm:pt modelId="{6B0CF1F2-9B9F-4D53-B300-47FE341FB376}" type="pres">
      <dgm:prSet presAssocID="{5137C6E1-285E-40E0-BEB9-6C2CE0DD7079}" presName="hierChild2" presStyleCnt="0"/>
      <dgm:spPr/>
    </dgm:pt>
    <dgm:pt modelId="{54CFF806-CCE5-4DAB-8FBF-C6C4BE1DDA7F}" type="pres">
      <dgm:prSet presAssocID="{13DF398F-606D-4360-96A8-D80FB37F37C1}" presName="Name37" presStyleLbl="parChTrans1D2" presStyleIdx="0" presStyleCnt="3"/>
      <dgm:spPr/>
      <dgm:t>
        <a:bodyPr/>
        <a:lstStyle/>
        <a:p>
          <a:endParaRPr lang="fr-FR"/>
        </a:p>
      </dgm:t>
    </dgm:pt>
    <dgm:pt modelId="{B4CEBFF6-99FD-49A5-B5BC-1D0EC2760FE7}" type="pres">
      <dgm:prSet presAssocID="{97A0EC5E-D2FB-4BDC-9B13-6266450049BA}" presName="hierRoot2" presStyleCnt="0">
        <dgm:presLayoutVars>
          <dgm:hierBranch val="init"/>
        </dgm:presLayoutVars>
      </dgm:prSet>
      <dgm:spPr/>
    </dgm:pt>
    <dgm:pt modelId="{C2437A81-345A-48D2-A001-253EEAF4CED6}" type="pres">
      <dgm:prSet presAssocID="{97A0EC5E-D2FB-4BDC-9B13-6266450049BA}" presName="rootComposite" presStyleCnt="0"/>
      <dgm:spPr/>
    </dgm:pt>
    <dgm:pt modelId="{5AE8A867-1DD5-4861-99D5-3C53CFDCF92B}" type="pres">
      <dgm:prSet presAssocID="{97A0EC5E-D2FB-4BDC-9B13-6266450049BA}" presName="rootText" presStyleLbl="node2" presStyleIdx="0" presStyleCnt="3" custScaleX="210472" custScaleY="397250" custLinFactNeighborY="19399">
        <dgm:presLayoutVars>
          <dgm:chPref val="3"/>
        </dgm:presLayoutVars>
      </dgm:prSet>
      <dgm:spPr/>
      <dgm:t>
        <a:bodyPr/>
        <a:lstStyle/>
        <a:p>
          <a:endParaRPr lang="fr-FR"/>
        </a:p>
      </dgm:t>
    </dgm:pt>
    <dgm:pt modelId="{57E8E5CF-D459-4AB0-92CD-8ACE894818E6}" type="pres">
      <dgm:prSet presAssocID="{97A0EC5E-D2FB-4BDC-9B13-6266450049BA}" presName="rootConnector" presStyleLbl="node2" presStyleIdx="0" presStyleCnt="3"/>
      <dgm:spPr/>
      <dgm:t>
        <a:bodyPr/>
        <a:lstStyle/>
        <a:p>
          <a:endParaRPr lang="fr-FR"/>
        </a:p>
      </dgm:t>
    </dgm:pt>
    <dgm:pt modelId="{B1A58C0D-678D-4E08-9651-F1BBA0A0A21A}" type="pres">
      <dgm:prSet presAssocID="{97A0EC5E-D2FB-4BDC-9B13-6266450049BA}" presName="hierChild4" presStyleCnt="0"/>
      <dgm:spPr/>
    </dgm:pt>
    <dgm:pt modelId="{ED11A65C-E366-47AB-8B68-9AA46E49A011}" type="pres">
      <dgm:prSet presAssocID="{97A0EC5E-D2FB-4BDC-9B13-6266450049BA}" presName="hierChild5" presStyleCnt="0"/>
      <dgm:spPr/>
    </dgm:pt>
    <dgm:pt modelId="{0B92F313-11A7-468A-8500-7813E607C6A7}" type="pres">
      <dgm:prSet presAssocID="{89A31FAD-C296-44EE-97C2-8D012E791C17}" presName="Name37" presStyleLbl="parChTrans1D2" presStyleIdx="1" presStyleCnt="3"/>
      <dgm:spPr/>
      <dgm:t>
        <a:bodyPr/>
        <a:lstStyle/>
        <a:p>
          <a:endParaRPr lang="fr-FR"/>
        </a:p>
      </dgm:t>
    </dgm:pt>
    <dgm:pt modelId="{77F5B51E-67F8-45FD-8998-2C4F6CA1CA11}" type="pres">
      <dgm:prSet presAssocID="{D188CCCB-A410-4C72-825F-A40E1C5A3990}" presName="hierRoot2" presStyleCnt="0">
        <dgm:presLayoutVars>
          <dgm:hierBranch val="init"/>
        </dgm:presLayoutVars>
      </dgm:prSet>
      <dgm:spPr/>
    </dgm:pt>
    <dgm:pt modelId="{1389F420-8046-4889-B470-2ACD06C79368}" type="pres">
      <dgm:prSet presAssocID="{D188CCCB-A410-4C72-825F-A40E1C5A3990}" presName="rootComposite" presStyleCnt="0"/>
      <dgm:spPr/>
    </dgm:pt>
    <dgm:pt modelId="{0DC35325-D297-4A2E-9A63-98E479B9429C}" type="pres">
      <dgm:prSet presAssocID="{D188CCCB-A410-4C72-825F-A40E1C5A3990}" presName="rootText" presStyleLbl="node2" presStyleIdx="1" presStyleCnt="3" custScaleX="223717" custScaleY="399662" custLinFactNeighborX="-11678" custLinFactNeighborY="9803">
        <dgm:presLayoutVars>
          <dgm:chPref val="3"/>
        </dgm:presLayoutVars>
      </dgm:prSet>
      <dgm:spPr/>
      <dgm:t>
        <a:bodyPr/>
        <a:lstStyle/>
        <a:p>
          <a:endParaRPr lang="fr-FR"/>
        </a:p>
      </dgm:t>
    </dgm:pt>
    <dgm:pt modelId="{B7953AE9-F870-465A-9A96-9B65EAC538BE}" type="pres">
      <dgm:prSet presAssocID="{D188CCCB-A410-4C72-825F-A40E1C5A3990}" presName="rootConnector" presStyleLbl="node2" presStyleIdx="1" presStyleCnt="3"/>
      <dgm:spPr/>
      <dgm:t>
        <a:bodyPr/>
        <a:lstStyle/>
        <a:p>
          <a:endParaRPr lang="fr-FR"/>
        </a:p>
      </dgm:t>
    </dgm:pt>
    <dgm:pt modelId="{CE825983-187C-41B2-B928-0AAD2322EE5C}" type="pres">
      <dgm:prSet presAssocID="{D188CCCB-A410-4C72-825F-A40E1C5A3990}" presName="hierChild4" presStyleCnt="0"/>
      <dgm:spPr/>
    </dgm:pt>
    <dgm:pt modelId="{EF20F63F-E74D-4403-BF47-DAF220A4121B}" type="pres">
      <dgm:prSet presAssocID="{D188CCCB-A410-4C72-825F-A40E1C5A3990}" presName="hierChild5" presStyleCnt="0"/>
      <dgm:spPr/>
    </dgm:pt>
    <dgm:pt modelId="{ED8691CE-3955-41ED-8ACA-8CBC8FD9D52E}" type="pres">
      <dgm:prSet presAssocID="{017FC082-9028-4E77-9984-5B94EAFB7E72}" presName="Name37" presStyleLbl="parChTrans1D2" presStyleIdx="2" presStyleCnt="3"/>
      <dgm:spPr/>
      <dgm:t>
        <a:bodyPr/>
        <a:lstStyle/>
        <a:p>
          <a:endParaRPr lang="fr-FR"/>
        </a:p>
      </dgm:t>
    </dgm:pt>
    <dgm:pt modelId="{C602A6BE-FBCE-4CD2-9908-15A0309D97F8}" type="pres">
      <dgm:prSet presAssocID="{B1F2B6D3-7188-41B1-B227-BD03F544B7A1}" presName="hierRoot2" presStyleCnt="0">
        <dgm:presLayoutVars>
          <dgm:hierBranch val="init"/>
        </dgm:presLayoutVars>
      </dgm:prSet>
      <dgm:spPr/>
    </dgm:pt>
    <dgm:pt modelId="{F2FF5F10-5D46-4C79-940C-0ACB98738736}" type="pres">
      <dgm:prSet presAssocID="{B1F2B6D3-7188-41B1-B227-BD03F544B7A1}" presName="rootComposite" presStyleCnt="0"/>
      <dgm:spPr/>
    </dgm:pt>
    <dgm:pt modelId="{EBA2FEDD-A177-40CA-8EA4-62D9481DE3CF}" type="pres">
      <dgm:prSet presAssocID="{B1F2B6D3-7188-41B1-B227-BD03F544B7A1}" presName="rootText" presStyleLbl="node2" presStyleIdx="2" presStyleCnt="3" custScaleX="202950" custScaleY="399490" custLinFactNeighborX="-15823" custLinFactNeighborY="15917">
        <dgm:presLayoutVars>
          <dgm:chPref val="3"/>
        </dgm:presLayoutVars>
      </dgm:prSet>
      <dgm:spPr/>
      <dgm:t>
        <a:bodyPr/>
        <a:lstStyle/>
        <a:p>
          <a:endParaRPr lang="fr-FR"/>
        </a:p>
      </dgm:t>
    </dgm:pt>
    <dgm:pt modelId="{AAA85977-90E7-4E9D-9DF6-E8C30AD2FF8C}" type="pres">
      <dgm:prSet presAssocID="{B1F2B6D3-7188-41B1-B227-BD03F544B7A1}" presName="rootConnector" presStyleLbl="node2" presStyleIdx="2" presStyleCnt="3"/>
      <dgm:spPr/>
      <dgm:t>
        <a:bodyPr/>
        <a:lstStyle/>
        <a:p>
          <a:endParaRPr lang="fr-FR"/>
        </a:p>
      </dgm:t>
    </dgm:pt>
    <dgm:pt modelId="{2F8DCD3F-000E-42B1-AED6-16581FE2DF1C}" type="pres">
      <dgm:prSet presAssocID="{B1F2B6D3-7188-41B1-B227-BD03F544B7A1}" presName="hierChild4" presStyleCnt="0"/>
      <dgm:spPr/>
    </dgm:pt>
    <dgm:pt modelId="{924CD6BB-E41F-4C75-81A4-78B25A91ADCF}" type="pres">
      <dgm:prSet presAssocID="{B1F2B6D3-7188-41B1-B227-BD03F544B7A1}" presName="hierChild5" presStyleCnt="0"/>
      <dgm:spPr/>
    </dgm:pt>
    <dgm:pt modelId="{731ABBAE-A982-488D-89F6-EC63DA3E7A1C}" type="pres">
      <dgm:prSet presAssocID="{5137C6E1-285E-40E0-BEB9-6C2CE0DD7079}" presName="hierChild3" presStyleCnt="0"/>
      <dgm:spPr/>
    </dgm:pt>
  </dgm:ptLst>
  <dgm:cxnLst>
    <dgm:cxn modelId="{D02129B2-ADA1-463C-8F46-6669D312F9F7}" type="presOf" srcId="{97A0EC5E-D2FB-4BDC-9B13-6266450049BA}" destId="{5AE8A867-1DD5-4861-99D5-3C53CFDCF92B}" srcOrd="0" destOrd="0" presId="urn:microsoft.com/office/officeart/2005/8/layout/orgChart1"/>
    <dgm:cxn modelId="{217CDBDD-A64E-4A7A-AB74-7D9FF36C6574}" type="presOf" srcId="{89A31FAD-C296-44EE-97C2-8D012E791C17}" destId="{0B92F313-11A7-468A-8500-7813E607C6A7}" srcOrd="0" destOrd="0" presId="urn:microsoft.com/office/officeart/2005/8/layout/orgChart1"/>
    <dgm:cxn modelId="{FDBF1ADE-6481-4947-B4C2-219D089C65DF}" type="presOf" srcId="{13DF398F-606D-4360-96A8-D80FB37F37C1}" destId="{54CFF806-CCE5-4DAB-8FBF-C6C4BE1DDA7F}" srcOrd="0" destOrd="0" presId="urn:microsoft.com/office/officeart/2005/8/layout/orgChart1"/>
    <dgm:cxn modelId="{8D59E496-326E-47F2-9327-315E2034EFE1}" type="presOf" srcId="{017FC082-9028-4E77-9984-5B94EAFB7E72}" destId="{ED8691CE-3955-41ED-8ACA-8CBC8FD9D52E}" srcOrd="0" destOrd="0" presId="urn:microsoft.com/office/officeart/2005/8/layout/orgChart1"/>
    <dgm:cxn modelId="{76221657-A2D5-4F27-92E9-9AF286F81730}" srcId="{5137C6E1-285E-40E0-BEB9-6C2CE0DD7079}" destId="{97A0EC5E-D2FB-4BDC-9B13-6266450049BA}" srcOrd="0" destOrd="0" parTransId="{13DF398F-606D-4360-96A8-D80FB37F37C1}" sibTransId="{DBA074EA-6788-49D6-8A37-E07ABB7BF384}"/>
    <dgm:cxn modelId="{CC2B539A-DA6A-469C-A287-9A2CBFB120D2}" type="presOf" srcId="{5137C6E1-285E-40E0-BEB9-6C2CE0DD7079}" destId="{4ED11179-FACB-4BB1-B7BC-8FC19B1A50EF}" srcOrd="1" destOrd="0" presId="urn:microsoft.com/office/officeart/2005/8/layout/orgChart1"/>
    <dgm:cxn modelId="{05C5CE4B-0E62-4285-87B2-BBAB21AE6773}" type="presOf" srcId="{882CD13B-1EBD-431E-A071-B246F5BB83FC}" destId="{95A5D27F-5E0E-438A-AD75-AF94731918A3}" srcOrd="0" destOrd="0" presId="urn:microsoft.com/office/officeart/2005/8/layout/orgChart1"/>
    <dgm:cxn modelId="{DCCA7FCD-3843-488D-BB76-C9E53A7F098A}" type="presOf" srcId="{D188CCCB-A410-4C72-825F-A40E1C5A3990}" destId="{0DC35325-D297-4A2E-9A63-98E479B9429C}" srcOrd="0" destOrd="0" presId="urn:microsoft.com/office/officeart/2005/8/layout/orgChart1"/>
    <dgm:cxn modelId="{7723C8F5-6227-41BB-BFF1-CBCBAB64BCAA}" type="presOf" srcId="{B1F2B6D3-7188-41B1-B227-BD03F544B7A1}" destId="{EBA2FEDD-A177-40CA-8EA4-62D9481DE3CF}" srcOrd="0" destOrd="0" presId="urn:microsoft.com/office/officeart/2005/8/layout/orgChart1"/>
    <dgm:cxn modelId="{F9DA6F43-BDBB-48E1-BD75-F22A67323657}" srcId="{882CD13B-1EBD-431E-A071-B246F5BB83FC}" destId="{5137C6E1-285E-40E0-BEB9-6C2CE0DD7079}" srcOrd="0" destOrd="0" parTransId="{B0857C7C-4C1D-4A13-A9EB-C0E82F16856E}" sibTransId="{A91EFE4A-DEFA-43F5-9A65-155D6BE1A6F0}"/>
    <dgm:cxn modelId="{F7BEDF8B-4143-4F74-A59B-73D33D838480}" type="presOf" srcId="{B1F2B6D3-7188-41B1-B227-BD03F544B7A1}" destId="{AAA85977-90E7-4E9D-9DF6-E8C30AD2FF8C}" srcOrd="1" destOrd="0" presId="urn:microsoft.com/office/officeart/2005/8/layout/orgChart1"/>
    <dgm:cxn modelId="{E3A47E5D-5644-4505-8BC0-AB5E883B3B91}" srcId="{5137C6E1-285E-40E0-BEB9-6C2CE0DD7079}" destId="{D188CCCB-A410-4C72-825F-A40E1C5A3990}" srcOrd="1" destOrd="0" parTransId="{89A31FAD-C296-44EE-97C2-8D012E791C17}" sibTransId="{29434C75-971C-4613-A6C1-7350C00E648A}"/>
    <dgm:cxn modelId="{E10772A1-C555-4D93-933A-6C1A160AFAFA}" type="presOf" srcId="{5137C6E1-285E-40E0-BEB9-6C2CE0DD7079}" destId="{2A506AC2-B490-410B-8DA9-7E2B8BF3AE72}" srcOrd="0" destOrd="0" presId="urn:microsoft.com/office/officeart/2005/8/layout/orgChart1"/>
    <dgm:cxn modelId="{F9E16E4C-E18E-42C6-83BA-F1107EA35198}" type="presOf" srcId="{D188CCCB-A410-4C72-825F-A40E1C5A3990}" destId="{B7953AE9-F870-465A-9A96-9B65EAC538BE}" srcOrd="1" destOrd="0" presId="urn:microsoft.com/office/officeart/2005/8/layout/orgChart1"/>
    <dgm:cxn modelId="{25CC4DF0-B6E4-45CB-A789-E107D28F50BA}" srcId="{5137C6E1-285E-40E0-BEB9-6C2CE0DD7079}" destId="{B1F2B6D3-7188-41B1-B227-BD03F544B7A1}" srcOrd="2" destOrd="0" parTransId="{017FC082-9028-4E77-9984-5B94EAFB7E72}" sibTransId="{B73B20D3-0A9E-4E1A-8BA9-74C1A3696B5E}"/>
    <dgm:cxn modelId="{82C6ACF8-0F51-46FA-8347-7FEC53750A2F}" type="presOf" srcId="{97A0EC5E-D2FB-4BDC-9B13-6266450049BA}" destId="{57E8E5CF-D459-4AB0-92CD-8ACE894818E6}" srcOrd="1" destOrd="0" presId="urn:microsoft.com/office/officeart/2005/8/layout/orgChart1"/>
    <dgm:cxn modelId="{879C2F9C-7CF7-4484-8101-96FC4EB87CFB}" type="presParOf" srcId="{95A5D27F-5E0E-438A-AD75-AF94731918A3}" destId="{49BC3F7B-CD51-456E-B96C-10C58486FEA2}" srcOrd="0" destOrd="0" presId="urn:microsoft.com/office/officeart/2005/8/layout/orgChart1"/>
    <dgm:cxn modelId="{4DE299B9-CF12-418E-BC29-F37666724C7B}" type="presParOf" srcId="{49BC3F7B-CD51-456E-B96C-10C58486FEA2}" destId="{811C6B36-7F8A-4CDF-BFDF-BD0094DBAF11}" srcOrd="0" destOrd="0" presId="urn:microsoft.com/office/officeart/2005/8/layout/orgChart1"/>
    <dgm:cxn modelId="{B4DF31A6-D3BB-47E2-A549-D7C106470208}" type="presParOf" srcId="{811C6B36-7F8A-4CDF-BFDF-BD0094DBAF11}" destId="{2A506AC2-B490-410B-8DA9-7E2B8BF3AE72}" srcOrd="0" destOrd="0" presId="urn:microsoft.com/office/officeart/2005/8/layout/orgChart1"/>
    <dgm:cxn modelId="{82FBEC44-4308-425E-9431-1FDA17CFF059}" type="presParOf" srcId="{811C6B36-7F8A-4CDF-BFDF-BD0094DBAF11}" destId="{4ED11179-FACB-4BB1-B7BC-8FC19B1A50EF}" srcOrd="1" destOrd="0" presId="urn:microsoft.com/office/officeart/2005/8/layout/orgChart1"/>
    <dgm:cxn modelId="{8BEECB95-4983-4239-B281-C28B6319FEDC}" type="presParOf" srcId="{49BC3F7B-CD51-456E-B96C-10C58486FEA2}" destId="{6B0CF1F2-9B9F-4D53-B300-47FE341FB376}" srcOrd="1" destOrd="0" presId="urn:microsoft.com/office/officeart/2005/8/layout/orgChart1"/>
    <dgm:cxn modelId="{5894E00F-C4DE-4D7F-99A0-65E612BCCF39}" type="presParOf" srcId="{6B0CF1F2-9B9F-4D53-B300-47FE341FB376}" destId="{54CFF806-CCE5-4DAB-8FBF-C6C4BE1DDA7F}" srcOrd="0" destOrd="0" presId="urn:microsoft.com/office/officeart/2005/8/layout/orgChart1"/>
    <dgm:cxn modelId="{9AC0B734-18A0-4E30-B5F2-8679EE185C0E}" type="presParOf" srcId="{6B0CF1F2-9B9F-4D53-B300-47FE341FB376}" destId="{B4CEBFF6-99FD-49A5-B5BC-1D0EC2760FE7}" srcOrd="1" destOrd="0" presId="urn:microsoft.com/office/officeart/2005/8/layout/orgChart1"/>
    <dgm:cxn modelId="{4B87D442-1D27-40A3-BE2B-6D2249D8E9F0}" type="presParOf" srcId="{B4CEBFF6-99FD-49A5-B5BC-1D0EC2760FE7}" destId="{C2437A81-345A-48D2-A001-253EEAF4CED6}" srcOrd="0" destOrd="0" presId="urn:microsoft.com/office/officeart/2005/8/layout/orgChart1"/>
    <dgm:cxn modelId="{41389174-8E8E-4FF7-BD83-615F3E4C77A8}" type="presParOf" srcId="{C2437A81-345A-48D2-A001-253EEAF4CED6}" destId="{5AE8A867-1DD5-4861-99D5-3C53CFDCF92B}" srcOrd="0" destOrd="0" presId="urn:microsoft.com/office/officeart/2005/8/layout/orgChart1"/>
    <dgm:cxn modelId="{B430D134-493C-4FAC-92B1-0B3F55AA190A}" type="presParOf" srcId="{C2437A81-345A-48D2-A001-253EEAF4CED6}" destId="{57E8E5CF-D459-4AB0-92CD-8ACE894818E6}" srcOrd="1" destOrd="0" presId="urn:microsoft.com/office/officeart/2005/8/layout/orgChart1"/>
    <dgm:cxn modelId="{C5A7936B-7665-43EE-8955-963AD2CE081B}" type="presParOf" srcId="{B4CEBFF6-99FD-49A5-B5BC-1D0EC2760FE7}" destId="{B1A58C0D-678D-4E08-9651-F1BBA0A0A21A}" srcOrd="1" destOrd="0" presId="urn:microsoft.com/office/officeart/2005/8/layout/orgChart1"/>
    <dgm:cxn modelId="{367258C3-EE14-48A5-BC3D-B99BC666E301}" type="presParOf" srcId="{B4CEBFF6-99FD-49A5-B5BC-1D0EC2760FE7}" destId="{ED11A65C-E366-47AB-8B68-9AA46E49A011}" srcOrd="2" destOrd="0" presId="urn:microsoft.com/office/officeart/2005/8/layout/orgChart1"/>
    <dgm:cxn modelId="{CA21BBF2-339F-4192-8E64-B0FDECD5CA1F}" type="presParOf" srcId="{6B0CF1F2-9B9F-4D53-B300-47FE341FB376}" destId="{0B92F313-11A7-468A-8500-7813E607C6A7}" srcOrd="2" destOrd="0" presId="urn:microsoft.com/office/officeart/2005/8/layout/orgChart1"/>
    <dgm:cxn modelId="{0EE84AB2-16F5-4713-9B4B-7ECECF6475D8}" type="presParOf" srcId="{6B0CF1F2-9B9F-4D53-B300-47FE341FB376}" destId="{77F5B51E-67F8-45FD-8998-2C4F6CA1CA11}" srcOrd="3" destOrd="0" presId="urn:microsoft.com/office/officeart/2005/8/layout/orgChart1"/>
    <dgm:cxn modelId="{396DCBBC-99AE-4959-9728-43FB93090EBF}" type="presParOf" srcId="{77F5B51E-67F8-45FD-8998-2C4F6CA1CA11}" destId="{1389F420-8046-4889-B470-2ACD06C79368}" srcOrd="0" destOrd="0" presId="urn:microsoft.com/office/officeart/2005/8/layout/orgChart1"/>
    <dgm:cxn modelId="{9C1CF9C0-496D-46E5-99F3-4619EFA40FAA}" type="presParOf" srcId="{1389F420-8046-4889-B470-2ACD06C79368}" destId="{0DC35325-D297-4A2E-9A63-98E479B9429C}" srcOrd="0" destOrd="0" presId="urn:microsoft.com/office/officeart/2005/8/layout/orgChart1"/>
    <dgm:cxn modelId="{44D8E9E2-667A-4DC7-9D03-1F70E2879AC7}" type="presParOf" srcId="{1389F420-8046-4889-B470-2ACD06C79368}" destId="{B7953AE9-F870-465A-9A96-9B65EAC538BE}" srcOrd="1" destOrd="0" presId="urn:microsoft.com/office/officeart/2005/8/layout/orgChart1"/>
    <dgm:cxn modelId="{9C3676AC-1C8D-4D3C-9592-1EACE6A14839}" type="presParOf" srcId="{77F5B51E-67F8-45FD-8998-2C4F6CA1CA11}" destId="{CE825983-187C-41B2-B928-0AAD2322EE5C}" srcOrd="1" destOrd="0" presId="urn:microsoft.com/office/officeart/2005/8/layout/orgChart1"/>
    <dgm:cxn modelId="{DE7B232B-BC38-47C0-8854-D029BF1EC233}" type="presParOf" srcId="{77F5B51E-67F8-45FD-8998-2C4F6CA1CA11}" destId="{EF20F63F-E74D-4403-BF47-DAF220A4121B}" srcOrd="2" destOrd="0" presId="urn:microsoft.com/office/officeart/2005/8/layout/orgChart1"/>
    <dgm:cxn modelId="{E6FFA974-1FD1-42B6-8C2D-C4B79AA3C6D3}" type="presParOf" srcId="{6B0CF1F2-9B9F-4D53-B300-47FE341FB376}" destId="{ED8691CE-3955-41ED-8ACA-8CBC8FD9D52E}" srcOrd="4" destOrd="0" presId="urn:microsoft.com/office/officeart/2005/8/layout/orgChart1"/>
    <dgm:cxn modelId="{5AEF36F8-D254-4881-96AA-6DB3733AAB4F}" type="presParOf" srcId="{6B0CF1F2-9B9F-4D53-B300-47FE341FB376}" destId="{C602A6BE-FBCE-4CD2-9908-15A0309D97F8}" srcOrd="5" destOrd="0" presId="urn:microsoft.com/office/officeart/2005/8/layout/orgChart1"/>
    <dgm:cxn modelId="{4414DEA0-F84B-49B8-996D-E1BAA1744842}" type="presParOf" srcId="{C602A6BE-FBCE-4CD2-9908-15A0309D97F8}" destId="{F2FF5F10-5D46-4C79-940C-0ACB98738736}" srcOrd="0" destOrd="0" presId="urn:microsoft.com/office/officeart/2005/8/layout/orgChart1"/>
    <dgm:cxn modelId="{236E8501-FCB5-47C6-BF74-E1045D15D2D2}" type="presParOf" srcId="{F2FF5F10-5D46-4C79-940C-0ACB98738736}" destId="{EBA2FEDD-A177-40CA-8EA4-62D9481DE3CF}" srcOrd="0" destOrd="0" presId="urn:microsoft.com/office/officeart/2005/8/layout/orgChart1"/>
    <dgm:cxn modelId="{EC620015-674E-4302-84F5-0FF6C825420A}" type="presParOf" srcId="{F2FF5F10-5D46-4C79-940C-0ACB98738736}" destId="{AAA85977-90E7-4E9D-9DF6-E8C30AD2FF8C}" srcOrd="1" destOrd="0" presId="urn:microsoft.com/office/officeart/2005/8/layout/orgChart1"/>
    <dgm:cxn modelId="{9D0D4737-66DE-4F6F-B4A2-5DEAE9E2ABB8}" type="presParOf" srcId="{C602A6BE-FBCE-4CD2-9908-15A0309D97F8}" destId="{2F8DCD3F-000E-42B1-AED6-16581FE2DF1C}" srcOrd="1" destOrd="0" presId="urn:microsoft.com/office/officeart/2005/8/layout/orgChart1"/>
    <dgm:cxn modelId="{432D4867-CCA4-42C0-83A8-0BB0142547D4}" type="presParOf" srcId="{C602A6BE-FBCE-4CD2-9908-15A0309D97F8}" destId="{924CD6BB-E41F-4C75-81A4-78B25A91ADCF}" srcOrd="2" destOrd="0" presId="urn:microsoft.com/office/officeart/2005/8/layout/orgChart1"/>
    <dgm:cxn modelId="{680FE376-880E-4348-8DB1-544D41BBD9FA}" type="presParOf" srcId="{49BC3F7B-CD51-456E-B96C-10C58486FEA2}" destId="{731ABBAE-A982-488D-89F6-EC63DA3E7A1C}"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691CE-3955-41ED-8ACA-8CBC8FD9D52E}">
      <dsp:nvSpPr>
        <dsp:cNvPr id="0" name=""/>
        <dsp:cNvSpPr/>
      </dsp:nvSpPr>
      <dsp:spPr>
        <a:xfrm>
          <a:off x="4264506" y="547272"/>
          <a:ext cx="2834296" cy="228694"/>
        </a:xfrm>
        <a:custGeom>
          <a:avLst/>
          <a:gdLst/>
          <a:ahLst/>
          <a:cxnLst/>
          <a:rect l="0" t="0" r="0" b="0"/>
          <a:pathLst>
            <a:path>
              <a:moveTo>
                <a:pt x="0" y="0"/>
              </a:moveTo>
              <a:lnTo>
                <a:pt x="0" y="99148"/>
              </a:lnTo>
              <a:lnTo>
                <a:pt x="2834296" y="99148"/>
              </a:lnTo>
              <a:lnTo>
                <a:pt x="2834296" y="2286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92F313-11A7-468A-8500-7813E607C6A7}">
      <dsp:nvSpPr>
        <dsp:cNvPr id="0" name=""/>
        <dsp:cNvSpPr/>
      </dsp:nvSpPr>
      <dsp:spPr>
        <a:xfrm>
          <a:off x="4213086" y="547272"/>
          <a:ext cx="91440" cy="227633"/>
        </a:xfrm>
        <a:custGeom>
          <a:avLst/>
          <a:gdLst/>
          <a:ahLst/>
          <a:cxnLst/>
          <a:rect l="0" t="0" r="0" b="0"/>
          <a:pathLst>
            <a:path>
              <a:moveTo>
                <a:pt x="51420" y="0"/>
              </a:moveTo>
              <a:lnTo>
                <a:pt x="51420" y="98087"/>
              </a:lnTo>
              <a:lnTo>
                <a:pt x="45720" y="98087"/>
              </a:lnTo>
              <a:lnTo>
                <a:pt x="45720" y="22763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CFF806-CCE5-4DAB-8FBF-C6C4BE1DDA7F}">
      <dsp:nvSpPr>
        <dsp:cNvPr id="0" name=""/>
        <dsp:cNvSpPr/>
      </dsp:nvSpPr>
      <dsp:spPr>
        <a:xfrm>
          <a:off x="1465347" y="547272"/>
          <a:ext cx="2799158" cy="242512"/>
        </a:xfrm>
        <a:custGeom>
          <a:avLst/>
          <a:gdLst/>
          <a:ahLst/>
          <a:cxnLst/>
          <a:rect l="0" t="0" r="0" b="0"/>
          <a:pathLst>
            <a:path>
              <a:moveTo>
                <a:pt x="2799158" y="0"/>
              </a:moveTo>
              <a:lnTo>
                <a:pt x="2799158" y="112966"/>
              </a:lnTo>
              <a:lnTo>
                <a:pt x="0" y="112966"/>
              </a:lnTo>
              <a:lnTo>
                <a:pt x="0" y="24251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506AC2-B490-410B-8DA9-7E2B8BF3AE72}">
      <dsp:nvSpPr>
        <dsp:cNvPr id="0" name=""/>
        <dsp:cNvSpPr/>
      </dsp:nvSpPr>
      <dsp:spPr>
        <a:xfrm>
          <a:off x="2984402" y="32870"/>
          <a:ext cx="2560208" cy="514401"/>
        </a:xfrm>
        <a:prstGeom prst="rect">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rPr>
            <a:t>Les journées types</a:t>
          </a:r>
        </a:p>
      </dsp:txBody>
      <dsp:txXfrm>
        <a:off x="2984402" y="32870"/>
        <a:ext cx="2560208" cy="514401"/>
      </dsp:txXfrm>
    </dsp:sp>
    <dsp:sp modelId="{5AE8A867-1DD5-4861-99D5-3C53CFDCF92B}">
      <dsp:nvSpPr>
        <dsp:cNvPr id="0" name=""/>
        <dsp:cNvSpPr/>
      </dsp:nvSpPr>
      <dsp:spPr>
        <a:xfrm>
          <a:off x="166977" y="789784"/>
          <a:ext cx="2596740" cy="245057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i="0" u="sng" kern="1200" dirty="0">
              <a:solidFill>
                <a:schemeClr val="tx1"/>
              </a:solidFill>
            </a:rPr>
            <a:t>Entraînements</a:t>
          </a:r>
        </a:p>
        <a:p>
          <a:pPr marL="0" lvl="0" indent="0" algn="ctr" defTabSz="622300">
            <a:lnSpc>
              <a:spcPct val="90000"/>
            </a:lnSpc>
            <a:spcBef>
              <a:spcPct val="0"/>
            </a:spcBef>
            <a:spcAft>
              <a:spcPct val="35000"/>
            </a:spcAft>
            <a:buNone/>
          </a:pPr>
          <a:r>
            <a:rPr lang="fr-FR" sz="1400" b="1" i="0" kern="1200" dirty="0">
              <a:solidFill>
                <a:schemeClr val="tx1"/>
              </a:solidFill>
            </a:rPr>
            <a:t>Physiques</a:t>
          </a:r>
        </a:p>
        <a:p>
          <a:pPr marL="0" lvl="0" indent="0" algn="ctr" defTabSz="622300">
            <a:lnSpc>
              <a:spcPct val="90000"/>
            </a:lnSpc>
            <a:spcBef>
              <a:spcPct val="0"/>
            </a:spcBef>
            <a:spcAft>
              <a:spcPct val="35000"/>
            </a:spcAft>
            <a:buNone/>
          </a:pPr>
          <a:r>
            <a:rPr lang="fr-FR" sz="1400" b="1" i="0" kern="1200" dirty="0">
              <a:solidFill>
                <a:schemeClr val="tx1"/>
              </a:solidFill>
            </a:rPr>
            <a:t>Tennis</a:t>
          </a:r>
        </a:p>
        <a:p>
          <a:pPr marL="0" lvl="0" indent="0" algn="ctr" defTabSz="622300">
            <a:lnSpc>
              <a:spcPct val="90000"/>
            </a:lnSpc>
            <a:spcBef>
              <a:spcPct val="0"/>
            </a:spcBef>
            <a:spcAft>
              <a:spcPct val="35000"/>
            </a:spcAft>
            <a:buNone/>
          </a:pPr>
          <a:r>
            <a:rPr lang="fr-FR" sz="1400" kern="1200" dirty="0">
              <a:solidFill>
                <a:schemeClr val="tx1"/>
              </a:solidFill>
            </a:rPr>
            <a:t>Organisés sur les tournois en fonction des terrains disponibles</a:t>
          </a:r>
        </a:p>
        <a:p>
          <a:pPr marL="0" lvl="0" indent="0" algn="ctr" defTabSz="622300">
            <a:lnSpc>
              <a:spcPct val="90000"/>
            </a:lnSpc>
            <a:spcBef>
              <a:spcPct val="0"/>
            </a:spcBef>
            <a:spcAft>
              <a:spcPct val="35000"/>
            </a:spcAft>
            <a:buNone/>
          </a:pPr>
          <a:r>
            <a:rPr lang="fr-FR" sz="1400" kern="1200" dirty="0">
              <a:solidFill>
                <a:schemeClr val="tx1"/>
              </a:solidFill>
            </a:rPr>
            <a:t>Volumes et intensités définis en fonction des convocations en matches</a:t>
          </a:r>
          <a:endParaRPr lang="fr-FR" sz="1400" b="1" i="0" kern="1200" dirty="0">
            <a:solidFill>
              <a:schemeClr val="tx1"/>
            </a:solidFill>
          </a:endParaRPr>
        </a:p>
      </dsp:txBody>
      <dsp:txXfrm>
        <a:off x="166977" y="789784"/>
        <a:ext cx="2596740" cy="2450575"/>
      </dsp:txXfrm>
    </dsp:sp>
    <dsp:sp modelId="{0DC35325-D297-4A2E-9A63-98E479B9429C}">
      <dsp:nvSpPr>
        <dsp:cNvPr id="0" name=""/>
        <dsp:cNvSpPr/>
      </dsp:nvSpPr>
      <dsp:spPr>
        <a:xfrm>
          <a:off x="2878729" y="774905"/>
          <a:ext cx="2760152" cy="246545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fr-FR" sz="1400" b="1" u="sng" kern="1200" dirty="0">
            <a:solidFill>
              <a:schemeClr val="tx1"/>
            </a:solidFill>
          </a:endParaRPr>
        </a:p>
        <a:p>
          <a:pPr marL="0" lvl="0" indent="0" algn="ctr" defTabSz="622300">
            <a:lnSpc>
              <a:spcPct val="90000"/>
            </a:lnSpc>
            <a:spcBef>
              <a:spcPct val="0"/>
            </a:spcBef>
            <a:spcAft>
              <a:spcPct val="35000"/>
            </a:spcAft>
            <a:buNone/>
          </a:pPr>
          <a:endParaRPr lang="fr-FR" sz="1400" b="1" u="sng" kern="1200" dirty="0">
            <a:solidFill>
              <a:schemeClr val="tx1"/>
            </a:solidFill>
          </a:endParaRPr>
        </a:p>
        <a:p>
          <a:pPr marL="0" lvl="0" indent="0" algn="ctr" defTabSz="622300">
            <a:lnSpc>
              <a:spcPct val="90000"/>
            </a:lnSpc>
            <a:spcBef>
              <a:spcPct val="0"/>
            </a:spcBef>
            <a:spcAft>
              <a:spcPct val="35000"/>
            </a:spcAft>
            <a:buNone/>
          </a:pPr>
          <a:r>
            <a:rPr lang="fr-FR" sz="1400" b="1" u="sng" kern="1200" dirty="0">
              <a:solidFill>
                <a:schemeClr val="tx1"/>
              </a:solidFill>
            </a:rPr>
            <a:t>Compétitions</a:t>
          </a:r>
        </a:p>
        <a:p>
          <a:pPr marL="0" lvl="0" indent="0" algn="ctr" defTabSz="622300">
            <a:lnSpc>
              <a:spcPct val="90000"/>
            </a:lnSpc>
            <a:spcBef>
              <a:spcPct val="0"/>
            </a:spcBef>
            <a:spcAft>
              <a:spcPct val="35000"/>
            </a:spcAft>
            <a:buNone/>
          </a:pPr>
          <a:r>
            <a:rPr lang="fr-FR" sz="1400" b="1" kern="1200" dirty="0">
              <a:solidFill>
                <a:schemeClr val="tx1"/>
              </a:solidFill>
            </a:rPr>
            <a:t>6 à 7  tournois choisis en fonction des catégories et des niveaux de jeu</a:t>
          </a:r>
        </a:p>
        <a:p>
          <a:pPr marL="0" lvl="0" indent="0" algn="ctr" defTabSz="622300">
            <a:lnSpc>
              <a:spcPct val="90000"/>
            </a:lnSpc>
            <a:spcBef>
              <a:spcPct val="0"/>
            </a:spcBef>
            <a:spcAft>
              <a:spcPct val="35000"/>
            </a:spcAft>
            <a:buNone/>
          </a:pPr>
          <a:r>
            <a:rPr lang="fr-FR" sz="1400" b="0" kern="1200" dirty="0">
              <a:solidFill>
                <a:schemeClr val="tx1"/>
              </a:solidFill>
            </a:rPr>
            <a:t>Sporting La Baule</a:t>
          </a:r>
        </a:p>
        <a:p>
          <a:pPr marL="0" lvl="0" indent="0" algn="ctr" defTabSz="622300">
            <a:lnSpc>
              <a:spcPct val="90000"/>
            </a:lnSpc>
            <a:spcBef>
              <a:spcPct val="0"/>
            </a:spcBef>
            <a:spcAft>
              <a:spcPct val="35000"/>
            </a:spcAft>
            <a:buNone/>
          </a:pPr>
          <a:r>
            <a:rPr lang="fr-FR" sz="1400" b="0" kern="1200" dirty="0">
              <a:solidFill>
                <a:schemeClr val="tx1"/>
              </a:solidFill>
            </a:rPr>
            <a:t>Ninon Pornichet</a:t>
          </a:r>
        </a:p>
        <a:p>
          <a:pPr marL="0" lvl="0" indent="0" algn="ctr" defTabSz="622300">
            <a:lnSpc>
              <a:spcPct val="90000"/>
            </a:lnSpc>
            <a:spcBef>
              <a:spcPct val="0"/>
            </a:spcBef>
            <a:spcAft>
              <a:spcPct val="35000"/>
            </a:spcAft>
            <a:buNone/>
          </a:pPr>
          <a:r>
            <a:rPr lang="fr-FR" sz="1400" b="0" kern="1200" dirty="0">
              <a:solidFill>
                <a:schemeClr val="tx1"/>
              </a:solidFill>
            </a:rPr>
            <a:t>Country Club La Baule</a:t>
          </a:r>
        </a:p>
        <a:p>
          <a:pPr marL="0" lvl="0" indent="0" algn="ctr" defTabSz="622300">
            <a:lnSpc>
              <a:spcPct val="90000"/>
            </a:lnSpc>
            <a:spcBef>
              <a:spcPct val="0"/>
            </a:spcBef>
            <a:spcAft>
              <a:spcPct val="35000"/>
            </a:spcAft>
            <a:buNone/>
          </a:pPr>
          <a:r>
            <a:rPr lang="fr-FR" sz="1400" b="0" kern="1200" dirty="0">
              <a:solidFill>
                <a:schemeClr val="tx1"/>
              </a:solidFill>
            </a:rPr>
            <a:t>Guérande</a:t>
          </a:r>
        </a:p>
        <a:p>
          <a:pPr marL="0" lvl="0" indent="0" algn="ctr" defTabSz="622300">
            <a:lnSpc>
              <a:spcPct val="90000"/>
            </a:lnSpc>
            <a:spcBef>
              <a:spcPct val="0"/>
            </a:spcBef>
            <a:spcAft>
              <a:spcPct val="35000"/>
            </a:spcAft>
            <a:buNone/>
          </a:pPr>
          <a:r>
            <a:rPr lang="fr-FR" sz="1400" b="0" kern="1200" dirty="0">
              <a:solidFill>
                <a:schemeClr val="tx1"/>
              </a:solidFill>
            </a:rPr>
            <a:t>St Nazaire</a:t>
          </a:r>
        </a:p>
        <a:p>
          <a:pPr marL="0" lvl="0" indent="0" algn="ctr" defTabSz="622300">
            <a:lnSpc>
              <a:spcPct val="90000"/>
            </a:lnSpc>
            <a:spcBef>
              <a:spcPct val="0"/>
            </a:spcBef>
            <a:spcAft>
              <a:spcPct val="35000"/>
            </a:spcAft>
            <a:buNone/>
          </a:pPr>
          <a:endParaRPr lang="fr-FR" sz="1400" b="0" kern="1200" dirty="0">
            <a:solidFill>
              <a:schemeClr val="tx1"/>
            </a:solidFill>
          </a:endParaRPr>
        </a:p>
        <a:p>
          <a:pPr marL="0" lvl="0" indent="0" algn="ctr" defTabSz="622300">
            <a:lnSpc>
              <a:spcPct val="90000"/>
            </a:lnSpc>
            <a:spcBef>
              <a:spcPct val="0"/>
            </a:spcBef>
            <a:spcAft>
              <a:spcPct val="35000"/>
            </a:spcAft>
            <a:buNone/>
          </a:pPr>
          <a:endParaRPr lang="fr-FR" sz="1400" b="0" kern="1200" dirty="0">
            <a:solidFill>
              <a:schemeClr val="tx1"/>
            </a:solidFill>
          </a:endParaRPr>
        </a:p>
      </dsp:txBody>
      <dsp:txXfrm>
        <a:off x="2878729" y="774905"/>
        <a:ext cx="2760152" cy="2465454"/>
      </dsp:txXfrm>
    </dsp:sp>
    <dsp:sp modelId="{EBA2FEDD-A177-40CA-8EA4-62D9481DE3CF}">
      <dsp:nvSpPr>
        <dsp:cNvPr id="0" name=""/>
        <dsp:cNvSpPr/>
      </dsp:nvSpPr>
      <dsp:spPr>
        <a:xfrm>
          <a:off x="5846834" y="775966"/>
          <a:ext cx="2503935" cy="2464393"/>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u="sng" kern="1200" dirty="0">
              <a:solidFill>
                <a:schemeClr val="tx1"/>
              </a:solidFill>
            </a:rPr>
            <a:t>Récupération</a:t>
          </a:r>
        </a:p>
        <a:p>
          <a:pPr marL="0" lvl="0" indent="0" algn="ctr" defTabSz="622300">
            <a:lnSpc>
              <a:spcPct val="90000"/>
            </a:lnSpc>
            <a:spcBef>
              <a:spcPct val="0"/>
            </a:spcBef>
            <a:spcAft>
              <a:spcPct val="35000"/>
            </a:spcAft>
            <a:buNone/>
          </a:pPr>
          <a:r>
            <a:rPr lang="fr-FR" sz="1400" b="0" kern="1200" dirty="0">
              <a:solidFill>
                <a:schemeClr val="tx1"/>
              </a:solidFill>
            </a:rPr>
            <a:t>Gainage</a:t>
          </a:r>
        </a:p>
        <a:p>
          <a:pPr marL="0" lvl="0" indent="0" algn="ctr" defTabSz="622300">
            <a:lnSpc>
              <a:spcPct val="90000"/>
            </a:lnSpc>
            <a:spcBef>
              <a:spcPct val="0"/>
            </a:spcBef>
            <a:spcAft>
              <a:spcPct val="35000"/>
            </a:spcAft>
            <a:buNone/>
          </a:pPr>
          <a:r>
            <a:rPr lang="fr-FR" sz="1400" b="0" kern="1200" dirty="0">
              <a:solidFill>
                <a:schemeClr val="tx1"/>
              </a:solidFill>
            </a:rPr>
            <a:t>Etirements passifs</a:t>
          </a:r>
        </a:p>
        <a:p>
          <a:pPr marL="0" lvl="0" indent="0" algn="ctr" defTabSz="622300">
            <a:lnSpc>
              <a:spcPct val="90000"/>
            </a:lnSpc>
            <a:spcBef>
              <a:spcPct val="0"/>
            </a:spcBef>
            <a:spcAft>
              <a:spcPct val="35000"/>
            </a:spcAft>
            <a:buNone/>
          </a:pPr>
          <a:r>
            <a:rPr lang="fr-FR" sz="1400" b="0" kern="1200" dirty="0">
              <a:solidFill>
                <a:schemeClr val="tx1"/>
              </a:solidFill>
            </a:rPr>
            <a:t>Footing de récupération</a:t>
          </a:r>
        </a:p>
        <a:p>
          <a:pPr marL="0" lvl="0" indent="0" algn="ctr" defTabSz="622300">
            <a:lnSpc>
              <a:spcPct val="90000"/>
            </a:lnSpc>
            <a:spcBef>
              <a:spcPct val="0"/>
            </a:spcBef>
            <a:spcAft>
              <a:spcPct val="35000"/>
            </a:spcAft>
            <a:buNone/>
          </a:pPr>
          <a:r>
            <a:rPr lang="fr-FR" sz="1400" b="0" kern="1200" dirty="0">
              <a:solidFill>
                <a:schemeClr val="tx1"/>
              </a:solidFill>
            </a:rPr>
            <a:t>Temps calme</a:t>
          </a:r>
        </a:p>
        <a:p>
          <a:pPr marL="0" lvl="0" indent="0" algn="ctr" defTabSz="622300">
            <a:lnSpc>
              <a:spcPct val="90000"/>
            </a:lnSpc>
            <a:spcBef>
              <a:spcPct val="0"/>
            </a:spcBef>
            <a:spcAft>
              <a:spcPct val="35000"/>
            </a:spcAft>
            <a:buNone/>
          </a:pPr>
          <a:r>
            <a:rPr lang="fr-FR" sz="1400" b="0" kern="1200" dirty="0">
              <a:solidFill>
                <a:schemeClr val="tx1"/>
              </a:solidFill>
            </a:rPr>
            <a:t>Sommeil</a:t>
          </a:r>
        </a:p>
        <a:p>
          <a:pPr marL="0" lvl="0" indent="0" algn="ctr" defTabSz="622300">
            <a:lnSpc>
              <a:spcPct val="90000"/>
            </a:lnSpc>
            <a:spcBef>
              <a:spcPct val="0"/>
            </a:spcBef>
            <a:spcAft>
              <a:spcPct val="35000"/>
            </a:spcAft>
            <a:buNone/>
          </a:pPr>
          <a:r>
            <a:rPr lang="fr-FR" sz="1400" b="0" kern="1200" dirty="0">
              <a:solidFill>
                <a:schemeClr val="tx1"/>
              </a:solidFill>
            </a:rPr>
            <a:t>Alimentation</a:t>
          </a:r>
        </a:p>
        <a:p>
          <a:pPr marL="0" lvl="0" indent="0" algn="ctr" defTabSz="622300">
            <a:lnSpc>
              <a:spcPct val="90000"/>
            </a:lnSpc>
            <a:spcBef>
              <a:spcPct val="0"/>
            </a:spcBef>
            <a:spcAft>
              <a:spcPct val="35000"/>
            </a:spcAft>
            <a:buNone/>
          </a:pPr>
          <a:r>
            <a:rPr lang="fr-FR" sz="1400" b="0" kern="1200" dirty="0">
              <a:solidFill>
                <a:schemeClr val="tx1"/>
              </a:solidFill>
            </a:rPr>
            <a:t>Eau</a:t>
          </a:r>
        </a:p>
        <a:p>
          <a:pPr marL="0" lvl="0" indent="0" algn="ctr" defTabSz="622300">
            <a:lnSpc>
              <a:spcPct val="90000"/>
            </a:lnSpc>
            <a:spcBef>
              <a:spcPct val="0"/>
            </a:spcBef>
            <a:spcAft>
              <a:spcPct val="35000"/>
            </a:spcAft>
            <a:buNone/>
          </a:pPr>
          <a:r>
            <a:rPr lang="fr-FR" sz="1400" b="0" kern="1200" dirty="0">
              <a:solidFill>
                <a:schemeClr val="tx1"/>
              </a:solidFill>
            </a:rPr>
            <a:t>Détente</a:t>
          </a:r>
        </a:p>
      </dsp:txBody>
      <dsp:txXfrm>
        <a:off x="5846834" y="775966"/>
        <a:ext cx="2503935" cy="24643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DAF97EE-5CAD-4BE0-AC1A-4EAA65E10FAC}" type="datetimeFigureOut">
              <a:rPr lang="fr-FR"/>
              <a:pPr>
                <a:defRPr/>
              </a:pPr>
              <a:t>05/04/2022</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4D1F55F-2417-40B9-A50B-7A9DBFAD6E6E}" type="slidenum">
              <a:rPr lang="fr-FR"/>
              <a:pPr>
                <a:defRPr/>
              </a:pPr>
              <a:t>‹N°›</a:t>
            </a:fld>
            <a:endParaRPr lang="fr-FR" dirty="0"/>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4C4ECD9-F40C-4AA7-A937-F118D895B507}" type="datetimeFigureOut">
              <a:rPr lang="fr-FR"/>
              <a:pPr>
                <a:defRPr/>
              </a:pPr>
              <a:t>05/04/2022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645252E-483C-4A54-AFA9-C2965938E902}"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645252E-483C-4A54-AFA9-C2965938E902}" type="slidenum">
              <a:rPr lang="fr-FR" smtClean="0"/>
              <a:pPr>
                <a:defRPr/>
              </a:pPr>
              <a:t>5</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645252E-483C-4A54-AFA9-C2965938E902}" type="slidenum">
              <a:rPr lang="fr-FR" smtClean="0"/>
              <a:pPr>
                <a:defRPr/>
              </a:pPr>
              <a:t>6</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Connecteur droit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Connecteur droit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5" name="Connecteur droit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lipse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Ellipse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Ellipse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Ellipse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re 7"/>
          <p:cNvSpPr>
            <a:spLocks noGrp="1"/>
          </p:cNvSpPr>
          <p:nvPr>
            <p:ph type="ctrTitle"/>
          </p:nvPr>
        </p:nvSpPr>
        <p:spPr>
          <a:xfrm>
            <a:off x="2286000" y="3124200"/>
            <a:ext cx="6172200" cy="1894362"/>
          </a:xfrm>
        </p:spPr>
        <p:txBody>
          <a:bodyPr/>
          <a:lstStyle>
            <a:lvl1pPr>
              <a:defRPr b="1"/>
            </a:lvl1pPr>
          </a:lstStyle>
          <a:p>
            <a:r>
              <a:rPr lang="fr-FR"/>
              <a:t>Cliquez pour modifier le style du titre</a:t>
            </a:r>
            <a:endParaRPr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22" name="Espace réservé de la date 27"/>
          <p:cNvSpPr>
            <a:spLocks noGrp="1"/>
          </p:cNvSpPr>
          <p:nvPr>
            <p:ph type="dt" sz="half" idx="10"/>
          </p:nvPr>
        </p:nvSpPr>
        <p:spPr bwMode="auto">
          <a:xfrm rot="5400000">
            <a:off x="7764463" y="1174750"/>
            <a:ext cx="2286000" cy="381000"/>
          </a:xfrm>
        </p:spPr>
        <p:txBody>
          <a:bodyPr/>
          <a:lstStyle>
            <a:lvl1pPr>
              <a:defRPr/>
            </a:lvl1pPr>
          </a:lstStyle>
          <a:p>
            <a:pPr>
              <a:defRPr/>
            </a:pPr>
            <a:fld id="{045F7A54-AD29-439C-9631-F6216C383583}" type="datetimeFigureOut">
              <a:rPr lang="fr-FR"/>
              <a:pPr>
                <a:defRPr/>
              </a:pPr>
              <a:t>05/04/2022</a:t>
            </a:fld>
            <a:endParaRPr lang="fr-BE" dirty="0"/>
          </a:p>
        </p:txBody>
      </p:sp>
      <p:sp>
        <p:nvSpPr>
          <p:cNvPr id="23" name="Espace réservé du pied de page 16"/>
          <p:cNvSpPr>
            <a:spLocks noGrp="1"/>
          </p:cNvSpPr>
          <p:nvPr>
            <p:ph type="ftr" sz="quarter" idx="11"/>
          </p:nvPr>
        </p:nvSpPr>
        <p:spPr bwMode="auto">
          <a:xfrm rot="5400000">
            <a:off x="7077076" y="4181475"/>
            <a:ext cx="3657600" cy="384175"/>
          </a:xfrm>
        </p:spPr>
        <p:txBody>
          <a:bodyPr/>
          <a:lstStyle>
            <a:lvl1pPr>
              <a:defRPr/>
            </a:lvl1pPr>
          </a:lstStyle>
          <a:p>
            <a:pPr>
              <a:defRPr/>
            </a:pPr>
            <a:endParaRPr lang="fr-BE" dirty="0"/>
          </a:p>
        </p:txBody>
      </p:sp>
      <p:sp>
        <p:nvSpPr>
          <p:cNvPr id="24" name="Espace réservé du numéro de diapositive 28"/>
          <p:cNvSpPr>
            <a:spLocks noGrp="1"/>
          </p:cNvSpPr>
          <p:nvPr>
            <p:ph type="sldNum" sz="quarter" idx="12"/>
          </p:nvPr>
        </p:nvSpPr>
        <p:spPr bwMode="auto">
          <a:xfrm>
            <a:off x="1325563" y="4929188"/>
            <a:ext cx="609600" cy="517525"/>
          </a:xfrm>
        </p:spPr>
        <p:txBody>
          <a:bodyPr/>
          <a:lstStyle>
            <a:lvl1pPr>
              <a:defRPr/>
            </a:lvl1pPr>
          </a:lstStyle>
          <a:p>
            <a:pPr>
              <a:defRPr/>
            </a:pPr>
            <a:fld id="{3F0323A9-D4BF-46BD-8F9D-D20D591D46FA}" type="slidenum">
              <a:rPr lang="fr-BE"/>
              <a:pPr>
                <a:defRPr/>
              </a:pPr>
              <a:t>‹N°›</a:t>
            </a:fld>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6B2F6357-BD03-4BCA-8FB9-238E656A4253}" type="datetimeFigureOut">
              <a:rPr lang="fr-FR"/>
              <a:pPr>
                <a:defRPr/>
              </a:pPr>
              <a:t>05/04/2022</a:t>
            </a:fld>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dirty="0"/>
          </a:p>
        </p:txBody>
      </p:sp>
      <p:sp>
        <p:nvSpPr>
          <p:cNvPr id="6" name="Espace réservé du numéro de diapositive 22"/>
          <p:cNvSpPr>
            <a:spLocks noGrp="1"/>
          </p:cNvSpPr>
          <p:nvPr>
            <p:ph type="sldNum" sz="quarter" idx="12"/>
          </p:nvPr>
        </p:nvSpPr>
        <p:spPr/>
        <p:txBody>
          <a:bodyPr/>
          <a:lstStyle>
            <a:lvl1pPr>
              <a:defRPr/>
            </a:lvl1pPr>
          </a:lstStyle>
          <a:p>
            <a:pPr>
              <a:defRPr/>
            </a:pPr>
            <a:fld id="{2F4929ED-7A41-46AA-8581-A5F6D382E92D}" type="slidenum">
              <a:rPr lang="fr-BE"/>
              <a:pPr>
                <a:defRPr/>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89C62EDA-0D87-44C7-955A-EE04FE70D620}" type="datetimeFigureOut">
              <a:rPr lang="fr-FR"/>
              <a:pPr>
                <a:defRPr/>
              </a:pPr>
              <a:t>05/04/2022</a:t>
            </a:fld>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dirty="0"/>
          </a:p>
        </p:txBody>
      </p:sp>
      <p:sp>
        <p:nvSpPr>
          <p:cNvPr id="6" name="Espace réservé du numéro de diapositive 22"/>
          <p:cNvSpPr>
            <a:spLocks noGrp="1"/>
          </p:cNvSpPr>
          <p:nvPr>
            <p:ph type="sldNum" sz="quarter" idx="12"/>
          </p:nvPr>
        </p:nvSpPr>
        <p:spPr/>
        <p:txBody>
          <a:bodyPr/>
          <a:lstStyle>
            <a:lvl1pPr>
              <a:defRPr/>
            </a:lvl1pPr>
          </a:lstStyle>
          <a:p>
            <a:pPr>
              <a:defRPr/>
            </a:pPr>
            <a:fld id="{B6C72808-1AF4-47FD-A2DB-C312E8DCC810}" type="slidenum">
              <a:rPr lang="fr-BE"/>
              <a:pPr>
                <a:defRPr/>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8" name="Espace réservé du contenu 7"/>
          <p:cNvSpPr>
            <a:spLocks noGrp="1"/>
          </p:cNvSpPr>
          <p:nvPr>
            <p:ph sz="quarter" idx="1"/>
          </p:nvPr>
        </p:nvSpPr>
        <p:spPr>
          <a:xfrm>
            <a:off x="457200" y="1600200"/>
            <a:ext cx="7467600" cy="48737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6"/>
          <p:cNvSpPr>
            <a:spLocks noGrp="1"/>
          </p:cNvSpPr>
          <p:nvPr>
            <p:ph type="dt" sz="half" idx="10"/>
          </p:nvPr>
        </p:nvSpPr>
        <p:spPr/>
        <p:txBody>
          <a:bodyPr rtlCol="0"/>
          <a:lstStyle>
            <a:lvl1pPr>
              <a:defRPr/>
            </a:lvl1pPr>
          </a:lstStyle>
          <a:p>
            <a:pPr>
              <a:defRPr/>
            </a:pPr>
            <a:fld id="{1061C70B-2847-426F-9B9C-2FC991E3BA38}" type="datetimeFigureOut">
              <a:rPr lang="fr-FR"/>
              <a:pPr>
                <a:defRPr/>
              </a:pPr>
              <a:t>05/04/2022</a:t>
            </a:fld>
            <a:endParaRPr lang="fr-BE" dirty="0"/>
          </a:p>
        </p:txBody>
      </p:sp>
      <p:sp>
        <p:nvSpPr>
          <p:cNvPr id="5" name="Espace réservé du numéro de diapositive 8"/>
          <p:cNvSpPr>
            <a:spLocks noGrp="1"/>
          </p:cNvSpPr>
          <p:nvPr>
            <p:ph type="sldNum" sz="quarter" idx="11"/>
          </p:nvPr>
        </p:nvSpPr>
        <p:spPr/>
        <p:txBody>
          <a:bodyPr rtlCol="0"/>
          <a:lstStyle>
            <a:lvl1pPr>
              <a:defRPr/>
            </a:lvl1pPr>
          </a:lstStyle>
          <a:p>
            <a:pPr>
              <a:defRPr/>
            </a:pPr>
            <a:fld id="{B91E72E5-739A-4650-A132-63EC7BFAF413}" type="slidenum">
              <a:rPr lang="fr-BE"/>
              <a:pPr>
                <a:defRPr/>
              </a:pPr>
              <a:t>‹N°›</a:t>
            </a:fld>
            <a:endParaRPr lang="fr-BE" dirty="0"/>
          </a:p>
        </p:txBody>
      </p:sp>
      <p:sp>
        <p:nvSpPr>
          <p:cNvPr id="6" name="Espace réservé du pied de page 9"/>
          <p:cNvSpPr>
            <a:spLocks noGrp="1"/>
          </p:cNvSpPr>
          <p:nvPr>
            <p:ph type="ftr" sz="quarter" idx="12"/>
          </p:nvPr>
        </p:nvSpPr>
        <p:spPr/>
        <p:txBody>
          <a:bodyPr rtlCol="0"/>
          <a:lstStyle>
            <a:lvl1pPr>
              <a:defRPr/>
            </a:lvl1pPr>
          </a:lstStyle>
          <a:p>
            <a:pPr>
              <a:defRPr/>
            </a:pPr>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Connecteur droit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Connecteur droit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Ellipse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Ellipse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lipse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lipse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Connecteur droit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lang="fr-FR"/>
              <a:t>Cliquez pour modifier le style du titre</a:t>
            </a:r>
            <a:endParaRPr lang="en-US"/>
          </a:p>
        </p:txBody>
      </p:sp>
      <p:sp>
        <p:nvSpPr>
          <p:cNvPr id="3" name="Espace réservé du texte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20" name="Espace réservé de la date 3"/>
          <p:cNvSpPr>
            <a:spLocks noGrp="1"/>
          </p:cNvSpPr>
          <p:nvPr>
            <p:ph type="dt" sz="half" idx="10"/>
          </p:nvPr>
        </p:nvSpPr>
        <p:spPr bwMode="auto">
          <a:xfrm rot="5400000">
            <a:off x="7762875" y="1169988"/>
            <a:ext cx="2286000" cy="381000"/>
          </a:xfrm>
        </p:spPr>
        <p:txBody>
          <a:bodyPr/>
          <a:lstStyle>
            <a:lvl1pPr>
              <a:defRPr/>
            </a:lvl1pPr>
          </a:lstStyle>
          <a:p>
            <a:pPr>
              <a:defRPr/>
            </a:pPr>
            <a:fld id="{68343D36-A37B-43A8-A163-C9AE9429E717}" type="datetimeFigureOut">
              <a:rPr lang="fr-FR"/>
              <a:pPr>
                <a:defRPr/>
              </a:pPr>
              <a:t>05/04/2022</a:t>
            </a:fld>
            <a:endParaRPr lang="fr-BE" dirty="0"/>
          </a:p>
        </p:txBody>
      </p:sp>
      <p:sp>
        <p:nvSpPr>
          <p:cNvPr id="21" name="Espace réservé du pied de page 4"/>
          <p:cNvSpPr>
            <a:spLocks noGrp="1"/>
          </p:cNvSpPr>
          <p:nvPr>
            <p:ph type="ftr" sz="quarter" idx="11"/>
          </p:nvPr>
        </p:nvSpPr>
        <p:spPr bwMode="auto">
          <a:xfrm rot="5400000">
            <a:off x="7077076" y="4178300"/>
            <a:ext cx="3657600" cy="384175"/>
          </a:xfrm>
        </p:spPr>
        <p:txBody>
          <a:bodyPr/>
          <a:lstStyle>
            <a:lvl1pPr>
              <a:defRPr/>
            </a:lvl1pPr>
          </a:lstStyle>
          <a:p>
            <a:pPr>
              <a:defRPr/>
            </a:pPr>
            <a:endParaRPr lang="fr-BE" dirty="0"/>
          </a:p>
        </p:txBody>
      </p:sp>
      <p:sp>
        <p:nvSpPr>
          <p:cNvPr id="22" name="Espace réservé du numéro de diapositive 5"/>
          <p:cNvSpPr>
            <a:spLocks noGrp="1"/>
          </p:cNvSpPr>
          <p:nvPr>
            <p:ph type="sldNum" sz="quarter" idx="12"/>
          </p:nvPr>
        </p:nvSpPr>
        <p:spPr bwMode="auto">
          <a:xfrm>
            <a:off x="1339850" y="4929188"/>
            <a:ext cx="609600" cy="517525"/>
          </a:xfrm>
        </p:spPr>
        <p:txBody>
          <a:bodyPr/>
          <a:lstStyle>
            <a:lvl1pPr>
              <a:defRPr/>
            </a:lvl1pPr>
          </a:lstStyle>
          <a:p>
            <a:pPr>
              <a:defRPr/>
            </a:pPr>
            <a:fld id="{29CBF8D0-CE66-4B4C-B008-9F5F068AEC1F}" type="slidenum">
              <a:rPr lang="fr-BE"/>
              <a:pPr>
                <a:defRPr/>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9" name="Espace réservé du contenu 8"/>
          <p:cNvSpPr>
            <a:spLocks noGrp="1"/>
          </p:cNvSpPr>
          <p:nvPr>
            <p:ph sz="quarter" idx="1"/>
          </p:nvPr>
        </p:nvSpPr>
        <p:spPr>
          <a:xfrm>
            <a:off x="457200" y="1600200"/>
            <a:ext cx="36576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Espace réservé du contenu 10"/>
          <p:cNvSpPr>
            <a:spLocks noGrp="1"/>
          </p:cNvSpPr>
          <p:nvPr>
            <p:ph sz="quarter" idx="2"/>
          </p:nvPr>
        </p:nvSpPr>
        <p:spPr>
          <a:xfrm>
            <a:off x="4270248" y="1600200"/>
            <a:ext cx="36576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46B92B19-A995-4C3E-A3E7-687BF02E8260}" type="datetimeFigureOut">
              <a:rPr lang="fr-FR"/>
              <a:pPr>
                <a:defRPr/>
              </a:pPr>
              <a:t>05/04/2022</a:t>
            </a:fld>
            <a:endParaRPr lang="fr-BE" dirty="0"/>
          </a:p>
        </p:txBody>
      </p:sp>
      <p:sp>
        <p:nvSpPr>
          <p:cNvPr id="6" name="Espace réservé du pied de page 2"/>
          <p:cNvSpPr>
            <a:spLocks noGrp="1"/>
          </p:cNvSpPr>
          <p:nvPr>
            <p:ph type="ftr" sz="quarter" idx="11"/>
          </p:nvPr>
        </p:nvSpPr>
        <p:spPr/>
        <p:txBody>
          <a:bodyPr/>
          <a:lstStyle>
            <a:lvl1pPr>
              <a:defRPr/>
            </a:lvl1pPr>
          </a:lstStyle>
          <a:p>
            <a:pPr>
              <a:defRPr/>
            </a:pPr>
            <a:endParaRPr lang="fr-BE" dirty="0"/>
          </a:p>
        </p:txBody>
      </p:sp>
      <p:sp>
        <p:nvSpPr>
          <p:cNvPr id="7" name="Espace réservé du numéro de diapositive 22"/>
          <p:cNvSpPr>
            <a:spLocks noGrp="1"/>
          </p:cNvSpPr>
          <p:nvPr>
            <p:ph type="sldNum" sz="quarter" idx="12"/>
          </p:nvPr>
        </p:nvSpPr>
        <p:spPr/>
        <p:txBody>
          <a:bodyPr/>
          <a:lstStyle>
            <a:lvl1pPr>
              <a:defRPr/>
            </a:lvl1pPr>
          </a:lstStyle>
          <a:p>
            <a:pPr>
              <a:defRPr/>
            </a:pPr>
            <a:fld id="{0FF87FCF-5F03-4FF5-870D-E80B67F48788}" type="slidenum">
              <a:rPr lang="fr-BE"/>
              <a:pPr>
                <a:defRPr/>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lstStyle>
            <a:lvl1pPr>
              <a:defRPr/>
            </a:lvl1pPr>
          </a:lstStyle>
          <a:p>
            <a:r>
              <a:rPr lang="fr-FR"/>
              <a:t>Cliquez pour modifier le style du titre</a:t>
            </a:r>
            <a:endParaRPr lang="en-US"/>
          </a:p>
        </p:txBody>
      </p:sp>
      <p:sp>
        <p:nvSpPr>
          <p:cNvPr id="11" name="Espace réservé du contenu 10"/>
          <p:cNvSpPr>
            <a:spLocks noGrp="1"/>
          </p:cNvSpPr>
          <p:nvPr>
            <p:ph sz="quarter" idx="2"/>
          </p:nvPr>
        </p:nvSpPr>
        <p:spPr>
          <a:xfrm>
            <a:off x="457200" y="2362200"/>
            <a:ext cx="3657600" cy="3886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Espace réservé du contenu 12"/>
          <p:cNvSpPr>
            <a:spLocks noGrp="1"/>
          </p:cNvSpPr>
          <p:nvPr>
            <p:ph sz="quarter" idx="4"/>
          </p:nvPr>
        </p:nvSpPr>
        <p:spPr>
          <a:xfrm>
            <a:off x="4371975" y="2362200"/>
            <a:ext cx="3657600" cy="3886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a:t>Cliquez pour modifier les styles du texte du masque</a:t>
            </a:r>
          </a:p>
        </p:txBody>
      </p:sp>
      <p:sp>
        <p:nvSpPr>
          <p:cNvPr id="7" name="Espace réservé de la date 13"/>
          <p:cNvSpPr>
            <a:spLocks noGrp="1"/>
          </p:cNvSpPr>
          <p:nvPr>
            <p:ph type="dt" sz="half" idx="10"/>
          </p:nvPr>
        </p:nvSpPr>
        <p:spPr/>
        <p:txBody>
          <a:bodyPr/>
          <a:lstStyle>
            <a:lvl1pPr>
              <a:defRPr/>
            </a:lvl1pPr>
          </a:lstStyle>
          <a:p>
            <a:pPr>
              <a:defRPr/>
            </a:pPr>
            <a:fld id="{7F314FA8-46AC-4F5F-BA71-8083798D157B}" type="datetimeFigureOut">
              <a:rPr lang="fr-FR"/>
              <a:pPr>
                <a:defRPr/>
              </a:pPr>
              <a:t>05/04/2022</a:t>
            </a:fld>
            <a:endParaRPr lang="fr-BE" dirty="0"/>
          </a:p>
        </p:txBody>
      </p:sp>
      <p:sp>
        <p:nvSpPr>
          <p:cNvPr id="8" name="Espace réservé du pied de page 2"/>
          <p:cNvSpPr>
            <a:spLocks noGrp="1"/>
          </p:cNvSpPr>
          <p:nvPr>
            <p:ph type="ftr" sz="quarter" idx="11"/>
          </p:nvPr>
        </p:nvSpPr>
        <p:spPr/>
        <p:txBody>
          <a:bodyPr/>
          <a:lstStyle>
            <a:lvl1pPr>
              <a:defRPr/>
            </a:lvl1pPr>
          </a:lstStyle>
          <a:p>
            <a:pPr>
              <a:defRPr/>
            </a:pPr>
            <a:endParaRPr lang="fr-BE" dirty="0"/>
          </a:p>
        </p:txBody>
      </p:sp>
      <p:sp>
        <p:nvSpPr>
          <p:cNvPr id="9" name="Espace réservé du numéro de diapositive 22"/>
          <p:cNvSpPr>
            <a:spLocks noGrp="1"/>
          </p:cNvSpPr>
          <p:nvPr>
            <p:ph type="sldNum" sz="quarter" idx="12"/>
          </p:nvPr>
        </p:nvSpPr>
        <p:spPr/>
        <p:txBody>
          <a:bodyPr/>
          <a:lstStyle>
            <a:lvl1pPr>
              <a:defRPr/>
            </a:lvl1pPr>
          </a:lstStyle>
          <a:p>
            <a:pPr>
              <a:defRPr/>
            </a:pPr>
            <a:fld id="{48976F3E-7DA1-4143-BD31-1FBC9E7E1934}" type="slidenum">
              <a:rPr lang="fr-BE"/>
              <a:pPr>
                <a:defRPr/>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5"/>
          <p:cNvSpPr>
            <a:spLocks noGrp="1"/>
          </p:cNvSpPr>
          <p:nvPr>
            <p:ph type="dt" sz="half" idx="10"/>
          </p:nvPr>
        </p:nvSpPr>
        <p:spPr/>
        <p:txBody>
          <a:bodyPr rtlCol="0"/>
          <a:lstStyle>
            <a:lvl1pPr>
              <a:defRPr/>
            </a:lvl1pPr>
          </a:lstStyle>
          <a:p>
            <a:pPr>
              <a:defRPr/>
            </a:pPr>
            <a:fld id="{D7334095-23B3-40C0-80AE-87ABA3B0CC90}" type="datetimeFigureOut">
              <a:rPr lang="fr-FR"/>
              <a:pPr>
                <a:defRPr/>
              </a:pPr>
              <a:t>05/04/2022</a:t>
            </a:fld>
            <a:endParaRPr lang="fr-BE" dirty="0"/>
          </a:p>
        </p:txBody>
      </p:sp>
      <p:sp>
        <p:nvSpPr>
          <p:cNvPr id="4" name="Espace réservé du numéro de diapositive 6"/>
          <p:cNvSpPr>
            <a:spLocks noGrp="1"/>
          </p:cNvSpPr>
          <p:nvPr>
            <p:ph type="sldNum" sz="quarter" idx="11"/>
          </p:nvPr>
        </p:nvSpPr>
        <p:spPr/>
        <p:txBody>
          <a:bodyPr rtlCol="0"/>
          <a:lstStyle>
            <a:lvl1pPr>
              <a:defRPr/>
            </a:lvl1pPr>
          </a:lstStyle>
          <a:p>
            <a:pPr>
              <a:defRPr/>
            </a:pPr>
            <a:fld id="{2F1BE971-6AA2-4F1A-BEF2-6717F4721F53}" type="slidenum">
              <a:rPr lang="fr-BE"/>
              <a:pPr>
                <a:defRPr/>
              </a:pPr>
              <a:t>‹N°›</a:t>
            </a:fld>
            <a:endParaRPr lang="fr-BE" dirty="0"/>
          </a:p>
        </p:txBody>
      </p:sp>
      <p:sp>
        <p:nvSpPr>
          <p:cNvPr id="5" name="Espace réservé du pied de page 7"/>
          <p:cNvSpPr>
            <a:spLocks noGrp="1"/>
          </p:cNvSpPr>
          <p:nvPr>
            <p:ph type="ftr" sz="quarter" idx="12"/>
          </p:nvPr>
        </p:nvSpPr>
        <p:spPr/>
        <p:txBody>
          <a:bodyPr rtlCol="0"/>
          <a:lstStyle>
            <a:lvl1pPr>
              <a:defRPr/>
            </a:lvl1pPr>
          </a:lstStyle>
          <a:p>
            <a:pPr>
              <a:defRPr/>
            </a:pPr>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29E324C5-BAFD-404A-A37C-56F094A70530}" type="datetimeFigureOut">
              <a:rPr lang="fr-FR"/>
              <a:pPr>
                <a:defRPr/>
              </a:pPr>
              <a:t>05/04/2022</a:t>
            </a:fld>
            <a:endParaRPr lang="fr-BE" dirty="0"/>
          </a:p>
        </p:txBody>
      </p:sp>
      <p:sp>
        <p:nvSpPr>
          <p:cNvPr id="3" name="Espace réservé du pied de page 2"/>
          <p:cNvSpPr>
            <a:spLocks noGrp="1"/>
          </p:cNvSpPr>
          <p:nvPr>
            <p:ph type="ftr" sz="quarter" idx="11"/>
          </p:nvPr>
        </p:nvSpPr>
        <p:spPr/>
        <p:txBody>
          <a:bodyPr/>
          <a:lstStyle>
            <a:lvl1pPr>
              <a:defRPr/>
            </a:lvl1pPr>
          </a:lstStyle>
          <a:p>
            <a:pPr>
              <a:defRPr/>
            </a:pPr>
            <a:endParaRPr lang="fr-BE" dirty="0"/>
          </a:p>
        </p:txBody>
      </p:sp>
      <p:sp>
        <p:nvSpPr>
          <p:cNvPr id="4" name="Espace réservé du numéro de diapositive 22"/>
          <p:cNvSpPr>
            <a:spLocks noGrp="1"/>
          </p:cNvSpPr>
          <p:nvPr>
            <p:ph type="sldNum" sz="quarter" idx="12"/>
          </p:nvPr>
        </p:nvSpPr>
        <p:spPr/>
        <p:txBody>
          <a:bodyPr/>
          <a:lstStyle>
            <a:lvl1pPr>
              <a:defRPr/>
            </a:lvl1pPr>
          </a:lstStyle>
          <a:p>
            <a:pPr>
              <a:defRPr/>
            </a:pPr>
            <a:fld id="{7D476538-DC03-45D7-88E3-A040C515C4D4}" type="slidenum">
              <a:rPr lang="fr-BE"/>
              <a:pPr>
                <a:defRPr/>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Connecteur droit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Ellipse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rot="5400000">
            <a:off x="3371850" y="3200400"/>
            <a:ext cx="6309360" cy="457200"/>
          </a:xfrm>
        </p:spPr>
        <p:txBody>
          <a:bodyPr/>
          <a:lstStyle>
            <a:lvl1pPr algn="l">
              <a:buNone/>
              <a:defRPr sz="2000" b="1" cap="small" baseline="0"/>
            </a:lvl1pPr>
          </a:lstStyle>
          <a:p>
            <a:r>
              <a:rPr lang="fr-FR"/>
              <a:t>Cliquez pour modifier le style du titre</a:t>
            </a:r>
            <a:endParaRPr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18" name="Espace réservé du contenu 17"/>
          <p:cNvSpPr>
            <a:spLocks noGrp="1"/>
          </p:cNvSpPr>
          <p:nvPr>
            <p:ph sz="quarter" idx="1"/>
          </p:nvPr>
        </p:nvSpPr>
        <p:spPr>
          <a:xfrm>
            <a:off x="304800" y="274320"/>
            <a:ext cx="5638800" cy="632764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2" name="Espace réservé de la date 20"/>
          <p:cNvSpPr>
            <a:spLocks noGrp="1"/>
          </p:cNvSpPr>
          <p:nvPr>
            <p:ph type="dt" sz="half" idx="10"/>
          </p:nvPr>
        </p:nvSpPr>
        <p:spPr/>
        <p:txBody>
          <a:bodyPr rtlCol="0"/>
          <a:lstStyle>
            <a:lvl1pPr>
              <a:defRPr/>
            </a:lvl1pPr>
          </a:lstStyle>
          <a:p>
            <a:pPr>
              <a:defRPr/>
            </a:pPr>
            <a:fld id="{2E272B1B-239A-4035-807A-3D5FE436DAEA}" type="datetimeFigureOut">
              <a:rPr lang="fr-FR"/>
              <a:pPr>
                <a:defRPr/>
              </a:pPr>
              <a:t>05/04/2022</a:t>
            </a:fld>
            <a:endParaRPr lang="fr-BE" dirty="0"/>
          </a:p>
        </p:txBody>
      </p:sp>
      <p:sp>
        <p:nvSpPr>
          <p:cNvPr id="13" name="Espace réservé du numéro de diapositive 21"/>
          <p:cNvSpPr>
            <a:spLocks noGrp="1"/>
          </p:cNvSpPr>
          <p:nvPr>
            <p:ph type="sldNum" sz="quarter" idx="11"/>
          </p:nvPr>
        </p:nvSpPr>
        <p:spPr/>
        <p:txBody>
          <a:bodyPr rtlCol="0"/>
          <a:lstStyle>
            <a:lvl1pPr>
              <a:defRPr/>
            </a:lvl1pPr>
          </a:lstStyle>
          <a:p>
            <a:pPr>
              <a:defRPr/>
            </a:pPr>
            <a:fld id="{D38C46A1-AE2C-4F9E-B9FD-E335D5AAB0BC}" type="slidenum">
              <a:rPr lang="fr-BE"/>
              <a:pPr>
                <a:defRPr/>
              </a:pPr>
              <a:t>‹N°›</a:t>
            </a:fld>
            <a:endParaRPr lang="fr-BE" dirty="0"/>
          </a:p>
        </p:txBody>
      </p:sp>
      <p:sp>
        <p:nvSpPr>
          <p:cNvPr id="14" name="Espace réservé du pied de page 22"/>
          <p:cNvSpPr>
            <a:spLocks noGrp="1"/>
          </p:cNvSpPr>
          <p:nvPr>
            <p:ph type="ftr" sz="quarter" idx="12"/>
          </p:nvPr>
        </p:nvSpPr>
        <p:spPr/>
        <p:txBody>
          <a:bodyPr rtlCol="0"/>
          <a:lstStyle>
            <a:lvl1pPr>
              <a:defRPr/>
            </a:lvl1pPr>
          </a:lstStyle>
          <a:p>
            <a:pPr>
              <a:defRPr/>
            </a:pPr>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Ellipse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Connecteur droit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re 1"/>
          <p:cNvSpPr>
            <a:spLocks noGrp="1"/>
          </p:cNvSpPr>
          <p:nvPr>
            <p:ph type="title"/>
          </p:nvPr>
        </p:nvSpPr>
        <p:spPr>
          <a:xfrm rot="5400000">
            <a:off x="3350133" y="3200400"/>
            <a:ext cx="6309360" cy="457200"/>
          </a:xfrm>
        </p:spPr>
        <p:txBody>
          <a:bodyPr/>
          <a:lstStyle>
            <a:lvl1pPr algn="l">
              <a:buNone/>
              <a:defRPr sz="2000" b="1"/>
            </a:lvl1pPr>
          </a:lstStyle>
          <a:p>
            <a:r>
              <a:rPr lang="fr-FR"/>
              <a:t>Cliquez pour modifier le style du titre</a:t>
            </a:r>
            <a:endParaRPr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fr-FR" noProof="0" dirty="0"/>
              <a:t>Cliquez sur l'icône pour ajouter une image</a:t>
            </a:r>
            <a:endParaRPr lang="en-US" noProof="0"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fr-FR"/>
              <a:t>Cliquez pour modifier les styles du texte du masque</a:t>
            </a:r>
          </a:p>
        </p:txBody>
      </p:sp>
      <p:sp>
        <p:nvSpPr>
          <p:cNvPr id="12" name="Espace réservé de la date 16"/>
          <p:cNvSpPr>
            <a:spLocks noGrp="1"/>
          </p:cNvSpPr>
          <p:nvPr>
            <p:ph type="dt" sz="half" idx="10"/>
          </p:nvPr>
        </p:nvSpPr>
        <p:spPr/>
        <p:txBody>
          <a:bodyPr rtlCol="0"/>
          <a:lstStyle>
            <a:lvl1pPr>
              <a:defRPr/>
            </a:lvl1pPr>
          </a:lstStyle>
          <a:p>
            <a:pPr>
              <a:defRPr/>
            </a:pPr>
            <a:fld id="{E9918EE6-FA26-449D-AA58-7B4EEB716682}" type="datetimeFigureOut">
              <a:rPr lang="fr-FR"/>
              <a:pPr>
                <a:defRPr/>
              </a:pPr>
              <a:t>05/04/2022</a:t>
            </a:fld>
            <a:endParaRPr lang="fr-BE" dirty="0"/>
          </a:p>
        </p:txBody>
      </p:sp>
      <p:sp>
        <p:nvSpPr>
          <p:cNvPr id="13" name="Espace réservé du numéro de diapositive 17"/>
          <p:cNvSpPr>
            <a:spLocks noGrp="1"/>
          </p:cNvSpPr>
          <p:nvPr>
            <p:ph type="sldNum" sz="quarter" idx="11"/>
          </p:nvPr>
        </p:nvSpPr>
        <p:spPr/>
        <p:txBody>
          <a:bodyPr rtlCol="0"/>
          <a:lstStyle>
            <a:lvl1pPr>
              <a:defRPr/>
            </a:lvl1pPr>
          </a:lstStyle>
          <a:p>
            <a:pPr>
              <a:defRPr/>
            </a:pPr>
            <a:fld id="{46C9851C-860F-4896-B63A-6CFDFD9E33AE}" type="slidenum">
              <a:rPr lang="fr-BE"/>
              <a:pPr>
                <a:defRPr/>
              </a:pPr>
              <a:t>‹N°›</a:t>
            </a:fld>
            <a:endParaRPr lang="fr-BE" dirty="0"/>
          </a:p>
        </p:txBody>
      </p:sp>
      <p:sp>
        <p:nvSpPr>
          <p:cNvPr id="14" name="Espace réservé du pied de page 20"/>
          <p:cNvSpPr>
            <a:spLocks noGrp="1"/>
          </p:cNvSpPr>
          <p:nvPr>
            <p:ph type="ftr" sz="quarter" idx="12"/>
          </p:nvPr>
        </p:nvSpPr>
        <p:spPr/>
        <p:txBody>
          <a:bodyPr rtlCol="0"/>
          <a:lstStyle>
            <a:lvl1pPr>
              <a:defRPr/>
            </a:lvl1pPr>
          </a:lstStyle>
          <a:p>
            <a:pPr>
              <a:defRPr/>
            </a:pPr>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lang="fr-FR"/>
              <a:t>Cliquez pour modifier le style du titre</a:t>
            </a:r>
            <a:endParaRPr lang="en-US"/>
          </a:p>
        </p:txBody>
      </p:sp>
      <p:sp>
        <p:nvSpPr>
          <p:cNvPr id="1028" name="Espace réservé du texte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4" name="Espace réservé de la date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9856A686-4CD0-4140-B885-B8CC739F399B}" type="datetimeFigureOut">
              <a:rPr lang="fr-FR"/>
              <a:pPr>
                <a:defRPr/>
              </a:pPr>
              <a:t>05/04/2022</a:t>
            </a:fld>
            <a:endParaRPr lang="fr-BE" dirty="0"/>
          </a:p>
        </p:txBody>
      </p:sp>
      <p:sp>
        <p:nvSpPr>
          <p:cNvPr id="3" name="Espace réservé du pied de page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defRPr>
            </a:lvl1pPr>
          </a:lstStyle>
          <a:p>
            <a:pPr>
              <a:defRPr/>
            </a:pPr>
            <a:endParaRPr lang="fr-BE"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El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Espace réservé du numéro de diapositive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9ED83C58-AA91-42F0-8DC6-0EA5BFDFE592}" type="slidenum">
              <a:rPr lang="fr-BE"/>
              <a:pPr>
                <a:defRPr/>
              </a:pPr>
              <a:t>‹N°›</a:t>
            </a:fld>
            <a:endParaRPr lang="fr-BE"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0" r:id="rId4"/>
    <p:sldLayoutId id="2147483839" r:id="rId5"/>
    <p:sldLayoutId id="2147483844" r:id="rId6"/>
    <p:sldLayoutId id="2147483838" r:id="rId7"/>
    <p:sldLayoutId id="2147483845" r:id="rId8"/>
    <p:sldLayoutId id="2147483846" r:id="rId9"/>
    <p:sldLayoutId id="2147483837" r:id="rId10"/>
    <p:sldLayoutId id="2147483836"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332656"/>
            <a:ext cx="8568952" cy="1872208"/>
          </a:xfrm>
        </p:spPr>
        <p:txBody>
          <a:bodyPr wrap="square" lIns="91440" tIns="45720" rIns="91440" bIns="45720" numCol="1" anchorCtr="0" compatLnSpc="1">
            <a:prstTxWarp prst="textNoShape">
              <a:avLst/>
            </a:prstTxWarp>
            <a:noAutofit/>
          </a:bodyPr>
          <a:lstStyle/>
          <a:p>
            <a:r>
              <a:rPr lang="fr-FR" sz="3200" cap="none" dirty="0">
                <a:solidFill>
                  <a:schemeClr val="tx1"/>
                </a:solidFill>
              </a:rPr>
              <a:t>CIRCUITS DE TOURNOIS</a:t>
            </a:r>
            <a:br>
              <a:rPr lang="fr-FR" sz="3200" cap="none" dirty="0">
                <a:solidFill>
                  <a:schemeClr val="tx1"/>
                </a:solidFill>
              </a:rPr>
            </a:br>
            <a:r>
              <a:rPr lang="fr-FR" sz="3200" cap="none" dirty="0">
                <a:solidFill>
                  <a:schemeClr val="tx1"/>
                </a:solidFill>
              </a:rPr>
              <a:t>La Baule  </a:t>
            </a:r>
            <a:r>
              <a:rPr lang="fr-FR" sz="3200" cap="none" dirty="0" smtClean="0">
                <a:solidFill>
                  <a:schemeClr val="tx1"/>
                </a:solidFill>
              </a:rPr>
              <a:t>2022</a:t>
            </a:r>
            <a:r>
              <a:rPr lang="fr-FR" sz="3200" cap="none" dirty="0">
                <a:solidFill>
                  <a:schemeClr val="tx1"/>
                </a:solidFill>
              </a:rPr>
              <a:t/>
            </a:r>
            <a:br>
              <a:rPr lang="fr-FR" sz="3200" cap="none" dirty="0">
                <a:solidFill>
                  <a:schemeClr val="tx1"/>
                </a:solidFill>
              </a:rPr>
            </a:br>
            <a:endParaRPr lang="fr-FR" sz="2800" cap="none" dirty="0">
              <a:solidFill>
                <a:srgbClr val="00B050"/>
              </a:solidFill>
            </a:endParaRPr>
          </a:p>
        </p:txBody>
      </p:sp>
      <p:pic>
        <p:nvPicPr>
          <p:cNvPr id="1026" name="Image 2" descr="C:\Users\LIONEL CHEVREAU\Pictures\téléchargement (1).jpg"/>
          <p:cNvPicPr>
            <a:picLocks noChangeArrowheads="1"/>
          </p:cNvPicPr>
          <p:nvPr/>
        </p:nvPicPr>
        <p:blipFill>
          <a:blip r:embed="rId2" cstate="print"/>
          <a:srcRect/>
          <a:stretch>
            <a:fillRect/>
          </a:stretch>
        </p:blipFill>
        <p:spPr bwMode="auto">
          <a:xfrm rot="896074">
            <a:off x="4462447" y="2858496"/>
            <a:ext cx="4784658" cy="3688671"/>
          </a:xfrm>
          <a:prstGeom prst="rect">
            <a:avLst/>
          </a:prstGeom>
          <a:noFill/>
        </p:spPr>
      </p:pic>
      <p:pic>
        <p:nvPicPr>
          <p:cNvPr id="1027" name="Image 1" descr="4379871-tennis-ball-fire1.jpg"/>
          <p:cNvPicPr>
            <a:picLocks noChangeAspect="1" noChangeArrowheads="1"/>
          </p:cNvPicPr>
          <p:nvPr/>
        </p:nvPicPr>
        <p:blipFill>
          <a:blip r:embed="rId3" cstate="print">
            <a:clrChange>
              <a:clrFrom>
                <a:srgbClr val="FFFFFF"/>
              </a:clrFrom>
              <a:clrTo>
                <a:srgbClr val="FFFFFF">
                  <a:alpha val="0"/>
                </a:srgbClr>
              </a:clrTo>
            </a:clrChange>
          </a:blip>
          <a:srcRect l="7037" t="21587" r="13338" b="10886"/>
          <a:stretch>
            <a:fillRect/>
          </a:stretch>
        </p:blipFill>
        <p:spPr bwMode="auto">
          <a:xfrm>
            <a:off x="5724128" y="3861048"/>
            <a:ext cx="2080940" cy="1621399"/>
          </a:xfrm>
          <a:prstGeom prst="rect">
            <a:avLst/>
          </a:prstGeom>
          <a:noFill/>
          <a:ln w="9525">
            <a:noFill/>
            <a:miter lim="800000"/>
            <a:headEnd/>
            <a:tailEnd/>
          </a:ln>
        </p:spPr>
      </p:pic>
      <p:sp>
        <p:nvSpPr>
          <p:cNvPr id="15" name="Titre 1"/>
          <p:cNvSpPr txBox="1">
            <a:spLocks/>
          </p:cNvSpPr>
          <p:nvPr/>
        </p:nvSpPr>
        <p:spPr>
          <a:xfrm>
            <a:off x="323528" y="2852936"/>
            <a:ext cx="4895850" cy="3411538"/>
          </a:xfrm>
          <a:prstGeom prst="rect">
            <a:avLst/>
          </a:prstGeom>
        </p:spPr>
        <p:txBody>
          <a:bodyPr anchor="b"/>
          <a:lstStyle/>
          <a:p>
            <a:pPr algn="ctr" fontAlgn="auto">
              <a:spcAft>
                <a:spcPts val="0"/>
              </a:spcAft>
              <a:defRPr/>
            </a:pPr>
            <a:r>
              <a:rPr lang="fr-FR" sz="3200" b="1" cap="small" dirty="0">
                <a:latin typeface="+mj-lt"/>
                <a:ea typeface="+mj-ea"/>
                <a:cs typeface="+mj-cs"/>
              </a:rPr>
              <a:t/>
            </a:r>
            <a:br>
              <a:rPr lang="fr-FR" sz="3200" b="1" cap="small" dirty="0">
                <a:latin typeface="+mj-lt"/>
                <a:ea typeface="+mj-ea"/>
                <a:cs typeface="+mj-cs"/>
              </a:rPr>
            </a:br>
            <a:r>
              <a:rPr lang="fr-FR" sz="3600" b="1" cap="small" dirty="0">
                <a:latin typeface="+mj-lt"/>
                <a:ea typeface="+mj-ea"/>
                <a:cs typeface="+mj-cs"/>
              </a:rPr>
              <a:t>Projet Educatif </a:t>
            </a:r>
          </a:p>
          <a:p>
            <a:pPr algn="r" fontAlgn="auto">
              <a:spcAft>
                <a:spcPts val="0"/>
              </a:spcAft>
              <a:defRPr/>
            </a:pPr>
            <a:r>
              <a:rPr lang="fr-FR" sz="3600" b="1" cap="small" dirty="0">
                <a:latin typeface="+mj-lt"/>
                <a:ea typeface="+mj-ea"/>
                <a:cs typeface="+mj-cs"/>
              </a:rPr>
              <a:t>et Sportif</a:t>
            </a:r>
          </a:p>
          <a:p>
            <a:pPr algn="ctr" fontAlgn="auto">
              <a:spcAft>
                <a:spcPts val="0"/>
              </a:spcAft>
              <a:defRPr/>
            </a:pPr>
            <a:endParaRPr lang="fr-FR" sz="3600" b="1" cap="small" dirty="0">
              <a:latin typeface="+mj-lt"/>
              <a:ea typeface="+mj-ea"/>
              <a:cs typeface="+mj-cs"/>
            </a:endParaRPr>
          </a:p>
          <a:p>
            <a:pPr algn="ctr" fontAlgn="auto">
              <a:spcAft>
                <a:spcPts val="0"/>
              </a:spcAft>
              <a:defRPr/>
            </a:pPr>
            <a:r>
              <a:rPr lang="fr-FR" sz="3600" b="1" cap="small" dirty="0">
                <a:latin typeface="+mj-lt"/>
                <a:ea typeface="+mj-ea"/>
                <a:cs typeface="+mj-cs"/>
              </a:rPr>
              <a:t>		Projet 		Pédagogique</a:t>
            </a:r>
            <a:r>
              <a:rPr lang="fr-FR" sz="3600" b="1" i="1" cap="small" dirty="0">
                <a:latin typeface="+mj-lt"/>
                <a:ea typeface="+mj-ea"/>
                <a:cs typeface="+mj-cs"/>
              </a:rPr>
              <a:t/>
            </a:r>
            <a:br>
              <a:rPr lang="fr-FR" sz="3600" b="1" i="1" cap="small" dirty="0">
                <a:latin typeface="+mj-lt"/>
                <a:ea typeface="+mj-ea"/>
                <a:cs typeface="+mj-cs"/>
              </a:rPr>
            </a:br>
            <a:endParaRPr lang="fr-FR" sz="3600" b="1" cap="small" dirty="0">
              <a:solidFill>
                <a:srgbClr val="00B050"/>
              </a:solidFill>
              <a:latin typeface="+mj-lt"/>
              <a:ea typeface="+mj-ea"/>
              <a:cs typeface="+mj-cs"/>
            </a:endParaRPr>
          </a:p>
        </p:txBody>
      </p:sp>
      <p:pic>
        <p:nvPicPr>
          <p:cNvPr id="3" name="Picture 2" descr="D:\2019\DIVERS\LogoTCVV.jpg"/>
          <p:cNvPicPr>
            <a:picLocks noChangeAspect="1" noChangeArrowheads="1"/>
          </p:cNvPicPr>
          <p:nvPr/>
        </p:nvPicPr>
        <p:blipFill>
          <a:blip r:embed="rId4" cstate="print"/>
          <a:srcRect/>
          <a:stretch>
            <a:fillRect/>
          </a:stretch>
        </p:blipFill>
        <p:spPr bwMode="auto">
          <a:xfrm>
            <a:off x="6715140" y="214290"/>
            <a:ext cx="2071702" cy="22860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484784"/>
            <a:ext cx="8496944" cy="4824536"/>
          </a:xfrm>
        </p:spPr>
        <p:txBody>
          <a:bodyPr>
            <a:noAutofit/>
          </a:bodyPr>
          <a:lstStyle/>
          <a:p>
            <a:pPr marL="342900" indent="-342900" algn="just" fontAlgn="auto">
              <a:spcBef>
                <a:spcPct val="20000"/>
              </a:spcBef>
              <a:spcAft>
                <a:spcPts val="0"/>
              </a:spcAft>
              <a:buClr>
                <a:schemeClr val="hlink"/>
              </a:buClr>
              <a:buFont typeface="Wingdings"/>
              <a:buChar char=""/>
              <a:defRPr/>
            </a:pPr>
            <a:r>
              <a:rPr lang="fr-FR" sz="1600" b="1" u="sng" dirty="0"/>
              <a:t>Responsables du Circuit : </a:t>
            </a:r>
            <a:r>
              <a:rPr lang="fr-FR" sz="1600" b="1" dirty="0"/>
              <a:t>Samuel et Alex</a:t>
            </a:r>
          </a:p>
          <a:p>
            <a:pPr marL="342900" indent="-342900" algn="just" fontAlgn="auto">
              <a:spcAft>
                <a:spcPts val="0"/>
              </a:spcAft>
              <a:buClr>
                <a:schemeClr val="hlink"/>
              </a:buClr>
              <a:buNone/>
              <a:defRPr/>
            </a:pPr>
            <a:endParaRPr lang="fr-FR" sz="1600" b="1" dirty="0"/>
          </a:p>
          <a:p>
            <a:pPr marL="342900" indent="-342900" algn="just" fontAlgn="auto">
              <a:spcAft>
                <a:spcPts val="0"/>
              </a:spcAft>
              <a:buClr>
                <a:schemeClr val="hlink"/>
              </a:buClr>
              <a:buFont typeface="Wingdings"/>
              <a:buChar char=""/>
              <a:defRPr/>
            </a:pPr>
            <a:r>
              <a:rPr lang="fr-FR" sz="1600" b="1" u="sng" dirty="0"/>
              <a:t>L’hébergement : </a:t>
            </a:r>
            <a:endParaRPr lang="fr-FR" sz="1600" b="1" dirty="0"/>
          </a:p>
          <a:p>
            <a:pPr lvl="2"/>
            <a:r>
              <a:rPr lang="fr-FR" sz="1600" dirty="0"/>
              <a:t>Prévu entre le samedi </a:t>
            </a:r>
            <a:r>
              <a:rPr lang="fr-FR" sz="1600" dirty="0" smtClean="0"/>
              <a:t>9</a:t>
            </a:r>
            <a:r>
              <a:rPr lang="fr-FR" sz="1600" dirty="0" smtClean="0"/>
              <a:t> </a:t>
            </a:r>
            <a:r>
              <a:rPr lang="fr-FR" sz="1600" dirty="0"/>
              <a:t>et le samedi </a:t>
            </a:r>
            <a:r>
              <a:rPr lang="fr-FR" sz="1600" dirty="0" smtClean="0"/>
              <a:t>23 </a:t>
            </a:r>
            <a:r>
              <a:rPr lang="fr-FR" sz="1600" dirty="0"/>
              <a:t>juillet </a:t>
            </a:r>
            <a:r>
              <a:rPr lang="fr-FR" sz="1600" dirty="0" smtClean="0"/>
              <a:t>2022.</a:t>
            </a:r>
            <a:endParaRPr lang="fr-FR" sz="1600" dirty="0"/>
          </a:p>
          <a:p>
            <a:pPr lvl="2"/>
            <a:r>
              <a:rPr lang="fr-FR" sz="1600" dirty="0"/>
              <a:t>Assuré à </a:t>
            </a:r>
            <a:r>
              <a:rPr lang="fr-FR" sz="1600" b="1" dirty="0"/>
              <a:t>Guérande dans un gite (Les Mouettes) tenu par Mr et Mme Gauthier</a:t>
            </a:r>
            <a:r>
              <a:rPr lang="fr-FR" sz="1600" b="1" u="sng" dirty="0"/>
              <a:t> </a:t>
            </a:r>
          </a:p>
          <a:p>
            <a:pPr lvl="2">
              <a:buNone/>
            </a:pPr>
            <a:endParaRPr lang="fr-FR" sz="1600" b="1" dirty="0"/>
          </a:p>
          <a:p>
            <a:r>
              <a:rPr lang="fr-FR" sz="1600" b="1" u="sng" dirty="0"/>
              <a:t>L’alimentation : </a:t>
            </a:r>
            <a:endParaRPr lang="fr-FR" sz="1600" b="1" dirty="0"/>
          </a:p>
          <a:p>
            <a:pPr lvl="2"/>
            <a:r>
              <a:rPr lang="fr-FR" sz="1600" dirty="0"/>
              <a:t>Les repas sont assurés entre le 1</a:t>
            </a:r>
            <a:r>
              <a:rPr lang="fr-FR" sz="1600" baseline="30000" dirty="0"/>
              <a:t>er</a:t>
            </a:r>
            <a:r>
              <a:rPr lang="fr-FR" sz="1600" dirty="0"/>
              <a:t> jour au soir et le dernier jour au midi. </a:t>
            </a:r>
          </a:p>
          <a:p>
            <a:pPr lvl="2"/>
            <a:r>
              <a:rPr lang="fr-FR" sz="1600" dirty="0"/>
              <a:t>Les petits déjeuners et les repas du soir sont pris sur le lieu d’hébergement.</a:t>
            </a:r>
          </a:p>
          <a:p>
            <a:pPr lvl="2"/>
            <a:r>
              <a:rPr lang="fr-FR" sz="1600" dirty="0"/>
              <a:t>Des paniers repas «sportifs» sont préparés spécifiquement pour le midi.</a:t>
            </a:r>
          </a:p>
          <a:p>
            <a:pPr lvl="2"/>
            <a:r>
              <a:rPr lang="fr-FR" sz="1600" dirty="0"/>
              <a:t>Prévoir des petits sucres rapides pour les matches et les goûters.</a:t>
            </a:r>
          </a:p>
          <a:p>
            <a:pPr lvl="2">
              <a:buNone/>
            </a:pPr>
            <a:endParaRPr lang="fr-FR" sz="1600" dirty="0"/>
          </a:p>
          <a:p>
            <a:pPr marL="342900" indent="-342900" fontAlgn="auto">
              <a:spcBef>
                <a:spcPct val="20000"/>
              </a:spcBef>
              <a:spcAft>
                <a:spcPts val="0"/>
              </a:spcAft>
              <a:buClr>
                <a:schemeClr val="hlink"/>
              </a:buClr>
              <a:buFont typeface="Wingdings"/>
              <a:buChar char=""/>
              <a:defRPr/>
            </a:pPr>
            <a:r>
              <a:rPr lang="fr-FR" sz="1600" b="1" u="sng" dirty="0"/>
              <a:t>Les déplacements </a:t>
            </a:r>
            <a:r>
              <a:rPr lang="fr-FR" sz="1600" dirty="0"/>
              <a:t>sont assurés par les éducateurs du Circuit avec leur propre voiture personnelle assurée pour cela. </a:t>
            </a:r>
          </a:p>
          <a:p>
            <a:pPr marL="984250" lvl="2" indent="-342900" fontAlgn="auto">
              <a:spcAft>
                <a:spcPts val="0"/>
              </a:spcAft>
              <a:buClr>
                <a:schemeClr val="hlink"/>
              </a:buClr>
              <a:buNone/>
              <a:defRPr/>
            </a:pPr>
            <a:endParaRPr lang="fr-FR" sz="1400" dirty="0"/>
          </a:p>
          <a:p>
            <a:pPr marL="708660" lvl="1" indent="-342900" fontAlgn="auto">
              <a:spcAft>
                <a:spcPts val="0"/>
              </a:spcAft>
              <a:buClr>
                <a:schemeClr val="hlink"/>
              </a:buClr>
              <a:buFont typeface="Wingdings 2"/>
              <a:buChar char=""/>
              <a:defRPr/>
            </a:pPr>
            <a:endParaRPr lang="fr-FR" sz="1400" b="1" dirty="0"/>
          </a:p>
        </p:txBody>
      </p:sp>
      <p:sp>
        <p:nvSpPr>
          <p:cNvPr id="5" name="Titre 1"/>
          <p:cNvSpPr txBox="1">
            <a:spLocks/>
          </p:cNvSpPr>
          <p:nvPr/>
        </p:nvSpPr>
        <p:spPr>
          <a:xfrm>
            <a:off x="539552" y="260648"/>
            <a:ext cx="8064896" cy="504056"/>
          </a:xfrm>
          <a:prstGeom prst="roundRect">
            <a:avLst/>
          </a:prstGeom>
        </p:spPr>
        <p:style>
          <a:lnRef idx="1">
            <a:schemeClr val="accent4"/>
          </a:lnRef>
          <a:fillRef idx="2">
            <a:schemeClr val="accent4"/>
          </a:fillRef>
          <a:effectRef idx="1">
            <a:schemeClr val="accent4"/>
          </a:effectRef>
          <a:fontRef idx="minor">
            <a:schemeClr val="dk1"/>
          </a:fontRef>
        </p:style>
        <p:txBody>
          <a:bodyPr vert="horz" anchor="b">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b="0" i="0" u="none" strike="noStrike" kern="1200" cap="none" spc="0" normalizeH="0" baseline="0" noProof="0" dirty="0">
                <a:ln>
                  <a:noFill/>
                </a:ln>
                <a:solidFill>
                  <a:schemeClr val="tx1"/>
                </a:solidFill>
                <a:effectLst/>
                <a:uLnTx/>
                <a:uFillTx/>
                <a:latin typeface="+mn-lt"/>
                <a:ea typeface="+mn-ea"/>
                <a:cs typeface="+mn-cs"/>
              </a:rPr>
              <a:t> </a:t>
            </a:r>
            <a:r>
              <a:rPr kumimoji="0" lang="fr-FR" b="1" i="0" u="none" strike="noStrike" kern="1200" cap="none" spc="0" normalizeH="0" baseline="0" noProof="0" dirty="0">
                <a:ln>
                  <a:noFill/>
                </a:ln>
                <a:solidFill>
                  <a:schemeClr val="tx1"/>
                </a:solidFill>
                <a:effectLst/>
                <a:uLnTx/>
                <a:uFillTx/>
                <a:latin typeface="+mn-lt"/>
                <a:ea typeface="+mn-ea"/>
                <a:cs typeface="+mn-cs"/>
              </a:rPr>
              <a:t>Circuits de tournois </a:t>
            </a:r>
            <a:r>
              <a:rPr lang="fr-FR" b="1" dirty="0">
                <a:solidFill>
                  <a:schemeClr val="tx1"/>
                </a:solidFill>
              </a:rPr>
              <a:t>La Baule</a:t>
            </a:r>
            <a:r>
              <a:rPr kumimoji="0" lang="fr-FR" b="1" i="0" u="none" strike="noStrike" kern="1200" cap="none" spc="0" normalizeH="0" baseline="0" noProof="0" dirty="0">
                <a:ln>
                  <a:noFill/>
                </a:ln>
                <a:solidFill>
                  <a:schemeClr val="tx1"/>
                </a:solidFill>
                <a:effectLst/>
                <a:uLnTx/>
                <a:uFillTx/>
                <a:latin typeface="+mn-lt"/>
                <a:ea typeface="+mn-ea"/>
                <a:cs typeface="+mn-cs"/>
              </a:rPr>
              <a:t> : </a:t>
            </a:r>
            <a:r>
              <a:rPr kumimoji="0" lang="fr-FR" b="1" i="0" u="sng" strike="noStrike" kern="1200" cap="none" spc="0" normalizeH="0" baseline="0" noProof="0" dirty="0">
                <a:ln>
                  <a:noFill/>
                </a:ln>
                <a:solidFill>
                  <a:schemeClr val="tx1"/>
                </a:solidFill>
                <a:effectLst/>
                <a:uLnTx/>
                <a:uFillTx/>
                <a:latin typeface="+mn-lt"/>
                <a:ea typeface="+mn-ea"/>
                <a:cs typeface="+mn-cs"/>
              </a:rPr>
              <a:t>organisation générale</a:t>
            </a:r>
            <a:endParaRPr kumimoji="0" lang="fr-FR" b="1" i="0" u="sng" strike="noStrike" kern="1200" cap="small" spc="0" normalizeH="0" baseline="0" noProof="0" dirty="0">
              <a:ln>
                <a:noFill/>
              </a:ln>
              <a:solidFill>
                <a:schemeClr val="tx1"/>
              </a:solidFill>
              <a:effectLst/>
              <a:uLnTx/>
              <a:uFillTx/>
              <a:latin typeface="+mn-lt"/>
              <a:ea typeface="+mn-ea"/>
              <a:cs typeface="+mn-cs"/>
            </a:endParaRPr>
          </a:p>
        </p:txBody>
      </p:sp>
      <p:pic>
        <p:nvPicPr>
          <p:cNvPr id="6" name="Picture 2" descr="D:\2019\DIVERS\LogoTCVV.jpg"/>
          <p:cNvPicPr>
            <a:picLocks noChangeAspect="1" noChangeArrowheads="1"/>
          </p:cNvPicPr>
          <p:nvPr/>
        </p:nvPicPr>
        <p:blipFill>
          <a:blip r:embed="rId2" cstate="print"/>
          <a:srcRect/>
          <a:stretch>
            <a:fillRect/>
          </a:stretch>
        </p:blipFill>
        <p:spPr bwMode="auto">
          <a:xfrm>
            <a:off x="7215206" y="928670"/>
            <a:ext cx="1357322" cy="150019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43925" cy="792088"/>
          </a:xfrm>
          <a:prstGeom prst="roundRect">
            <a:avLst/>
          </a:prstGeom>
        </p:spPr>
        <p:style>
          <a:lnRef idx="1">
            <a:schemeClr val="accent4"/>
          </a:lnRef>
          <a:fillRef idx="2">
            <a:schemeClr val="accent4"/>
          </a:fillRef>
          <a:effectRef idx="1">
            <a:schemeClr val="accent4"/>
          </a:effectRef>
          <a:fontRef idx="minor">
            <a:schemeClr val="dk1"/>
          </a:fontRef>
        </p:style>
        <p:txBody>
          <a:bodyPr>
            <a:noAutofit/>
          </a:bodyPr>
          <a:lstStyle/>
          <a:p>
            <a:pPr algn="ctr" fontAlgn="auto">
              <a:spcAft>
                <a:spcPts val="0"/>
              </a:spcAft>
              <a:defRPr/>
            </a:pPr>
            <a:r>
              <a:rPr lang="fr-FR" sz="1800" b="1" u="sng" dirty="0">
                <a:solidFill>
                  <a:schemeClr val="tx1"/>
                </a:solidFill>
              </a:rPr>
              <a:t>Les objectifs Educatifs et Sportifs du Tennis Club Valvert</a:t>
            </a:r>
            <a:r>
              <a:rPr lang="fr-FR" sz="1800" b="1" dirty="0">
                <a:solidFill>
                  <a:schemeClr val="tx1"/>
                </a:solidFill>
              </a:rPr>
              <a:t/>
            </a:r>
            <a:br>
              <a:rPr lang="fr-FR" sz="1800" b="1" dirty="0">
                <a:solidFill>
                  <a:schemeClr val="tx1"/>
                </a:solidFill>
              </a:rPr>
            </a:br>
            <a:r>
              <a:rPr lang="fr-FR" sz="1800" b="1" dirty="0">
                <a:solidFill>
                  <a:schemeClr val="tx1"/>
                </a:solidFill>
              </a:rPr>
              <a:t>Valeurs, Attitudes, Comportements, Etat d’esprit</a:t>
            </a:r>
            <a:endParaRPr lang="fr-FR" sz="1800" dirty="0">
              <a:solidFill>
                <a:schemeClr val="tx1"/>
              </a:solidFill>
            </a:endParaRPr>
          </a:p>
        </p:txBody>
      </p:sp>
      <p:sp>
        <p:nvSpPr>
          <p:cNvPr id="19" name="Rectangle 18"/>
          <p:cNvSpPr/>
          <p:nvPr/>
        </p:nvSpPr>
        <p:spPr>
          <a:xfrm>
            <a:off x="467544" y="980728"/>
            <a:ext cx="8280920" cy="58477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fr-FR" sz="1600" b="1" dirty="0">
                <a:ln w="1905"/>
                <a:solidFill>
                  <a:schemeClr val="bg1"/>
                </a:solidFill>
                <a:effectLst>
                  <a:outerShdw blurRad="38100" dist="38100" dir="2700000" algn="tl">
                    <a:srgbClr val="000000">
                      <a:alpha val="43137"/>
                    </a:srgbClr>
                  </a:outerShdw>
                </a:effectLst>
              </a:rPr>
              <a:t>Objectif prioritaire : Sécurité dans tous les moments vécus par les jeunes et intégrité physique et morale – Surveillance, prudence, diligence</a:t>
            </a:r>
          </a:p>
        </p:txBody>
      </p:sp>
      <p:sp>
        <p:nvSpPr>
          <p:cNvPr id="20" name="WordArt 11" descr="Papier de soie rose"/>
          <p:cNvSpPr>
            <a:spLocks noChangeArrowheads="1" noChangeShapeType="1" noTextEdit="1"/>
          </p:cNvSpPr>
          <p:nvPr/>
        </p:nvSpPr>
        <p:spPr bwMode="auto">
          <a:xfrm>
            <a:off x="971600" y="2060848"/>
            <a:ext cx="2376264" cy="648072"/>
          </a:xfrm>
          <a:prstGeom prst="rect">
            <a:avLst/>
          </a:prstGeom>
        </p:spPr>
        <p:txBody>
          <a:bodyPr wrap="none" fromWordArt="1">
            <a:prstTxWarp prst="textPlain">
              <a:avLst>
                <a:gd name="adj" fmla="val 50000"/>
              </a:avLst>
            </a:prstTxWarp>
          </a:bodyPr>
          <a:lstStyle/>
          <a:p>
            <a:pPr algn="ctr"/>
            <a:r>
              <a:rPr lang="fr-FR" sz="3600" b="1" kern="1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a:cs typeface="Times New Roman"/>
              </a:rPr>
              <a:t>Education</a:t>
            </a:r>
          </a:p>
          <a:p>
            <a:pPr algn="ctr"/>
            <a:r>
              <a:rPr lang="fr-FR" sz="3600" b="1" kern="1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a:cs typeface="Times New Roman"/>
              </a:rPr>
              <a:t>Sociale</a:t>
            </a:r>
          </a:p>
        </p:txBody>
      </p:sp>
      <p:sp>
        <p:nvSpPr>
          <p:cNvPr id="21" name="Rectangle 20"/>
          <p:cNvSpPr/>
          <p:nvPr/>
        </p:nvSpPr>
        <p:spPr>
          <a:xfrm>
            <a:off x="3419872" y="1700808"/>
            <a:ext cx="5328592" cy="223224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342900" indent="-342900" algn="ctr" fontAlgn="auto">
              <a:spcBef>
                <a:spcPct val="20000"/>
              </a:spcBef>
              <a:spcAft>
                <a:spcPts val="0"/>
              </a:spcAft>
              <a:buClr>
                <a:schemeClr val="hlink"/>
              </a:buClr>
              <a:defRPr/>
            </a:pPr>
            <a:r>
              <a:rPr lang="fr-FR" sz="1400" b="1" u="sng" dirty="0">
                <a:solidFill>
                  <a:schemeClr val="tx1"/>
                </a:solidFill>
              </a:rPr>
              <a:t>Avec soi-même et envers les autres</a:t>
            </a:r>
          </a:p>
          <a:p>
            <a:pPr marL="342900" indent="-342900" algn="ctr" fontAlgn="auto">
              <a:spcBef>
                <a:spcPct val="20000"/>
              </a:spcBef>
              <a:spcAft>
                <a:spcPts val="0"/>
              </a:spcAft>
              <a:buClr>
                <a:schemeClr val="hlink"/>
              </a:buClr>
              <a:defRPr/>
            </a:pPr>
            <a:endParaRPr lang="fr-FR" sz="1100" b="1" u="sng" dirty="0">
              <a:solidFill>
                <a:schemeClr val="tx1"/>
              </a:solidFill>
            </a:endParaRPr>
          </a:p>
          <a:p>
            <a:pPr marL="342900" indent="-342900" fontAlgn="auto">
              <a:spcBef>
                <a:spcPct val="20000"/>
              </a:spcBef>
              <a:spcAft>
                <a:spcPts val="0"/>
              </a:spcAft>
              <a:buClr>
                <a:schemeClr val="hlink"/>
              </a:buClr>
              <a:buFont typeface="Arial" pitchFamily="34" charset="0"/>
              <a:buChar char="•"/>
              <a:defRPr/>
            </a:pPr>
            <a:r>
              <a:rPr lang="fr-FR" sz="1200" b="1" dirty="0"/>
              <a:t>Respect de soi, </a:t>
            </a:r>
          </a:p>
          <a:p>
            <a:pPr marL="342900" indent="-342900" fontAlgn="auto">
              <a:spcBef>
                <a:spcPct val="20000"/>
              </a:spcBef>
              <a:spcAft>
                <a:spcPts val="0"/>
              </a:spcAft>
              <a:buClr>
                <a:schemeClr val="hlink"/>
              </a:buClr>
              <a:buFont typeface="Arial" pitchFamily="34" charset="0"/>
              <a:buChar char="•"/>
              <a:defRPr/>
            </a:pPr>
            <a:r>
              <a:rPr lang="fr-FR" sz="1200" b="1" dirty="0"/>
              <a:t>Respect des autres, politesse, écoute</a:t>
            </a:r>
          </a:p>
          <a:p>
            <a:pPr marL="342900" indent="-342900" fontAlgn="auto">
              <a:spcBef>
                <a:spcPct val="20000"/>
              </a:spcBef>
              <a:spcAft>
                <a:spcPts val="0"/>
              </a:spcAft>
              <a:buClr>
                <a:schemeClr val="hlink"/>
              </a:buClr>
              <a:buFont typeface="Arial" pitchFamily="34" charset="0"/>
              <a:buChar char="•"/>
              <a:defRPr/>
            </a:pPr>
            <a:r>
              <a:rPr lang="fr-FR" sz="1200" b="1" dirty="0"/>
              <a:t>Respect des règles de vie : horaires, activités, repas</a:t>
            </a:r>
          </a:p>
          <a:p>
            <a:pPr marL="342900" indent="-342900" fontAlgn="auto">
              <a:spcBef>
                <a:spcPct val="20000"/>
              </a:spcBef>
              <a:spcAft>
                <a:spcPts val="0"/>
              </a:spcAft>
              <a:buClr>
                <a:schemeClr val="hlink"/>
              </a:buClr>
              <a:buFont typeface="Arial" pitchFamily="34" charset="0"/>
              <a:buChar char="•"/>
              <a:defRPr/>
            </a:pPr>
            <a:r>
              <a:rPr lang="fr-FR" sz="1200" b="1" dirty="0"/>
              <a:t>Relations et échanges amicaux</a:t>
            </a:r>
          </a:p>
          <a:p>
            <a:pPr marL="342900" indent="-342900" fontAlgn="auto">
              <a:spcBef>
                <a:spcPct val="20000"/>
              </a:spcBef>
              <a:spcAft>
                <a:spcPts val="0"/>
              </a:spcAft>
              <a:buClr>
                <a:schemeClr val="hlink"/>
              </a:buClr>
              <a:buFont typeface="Arial" pitchFamily="34" charset="0"/>
              <a:buChar char="•"/>
              <a:defRPr/>
            </a:pPr>
            <a:r>
              <a:rPr lang="fr-FR" sz="1200" b="1" dirty="0"/>
              <a:t>Bienveillance, faire attention à l’autre</a:t>
            </a:r>
          </a:p>
          <a:p>
            <a:pPr marL="342900" indent="-342900" fontAlgn="auto">
              <a:spcBef>
                <a:spcPct val="20000"/>
              </a:spcBef>
              <a:spcAft>
                <a:spcPts val="0"/>
              </a:spcAft>
              <a:buClr>
                <a:schemeClr val="hlink"/>
              </a:buClr>
              <a:buFont typeface="Arial" pitchFamily="34" charset="0"/>
              <a:buChar char="•"/>
              <a:defRPr/>
            </a:pPr>
            <a:r>
              <a:rPr lang="fr-FR" sz="1200" b="1" dirty="0"/>
              <a:t>Tolérance, accepter les différences</a:t>
            </a:r>
          </a:p>
          <a:p>
            <a:pPr marL="342900" indent="-342900" fontAlgn="auto">
              <a:spcBef>
                <a:spcPct val="20000"/>
              </a:spcBef>
              <a:spcAft>
                <a:spcPts val="0"/>
              </a:spcAft>
              <a:buClr>
                <a:schemeClr val="hlink"/>
              </a:buClr>
              <a:buFont typeface="Arial" pitchFamily="34" charset="0"/>
              <a:buChar char="•"/>
              <a:defRPr/>
            </a:pPr>
            <a:r>
              <a:rPr lang="fr-FR" sz="1200" b="1" dirty="0"/>
              <a:t>…</a:t>
            </a:r>
          </a:p>
        </p:txBody>
      </p:sp>
      <p:sp>
        <p:nvSpPr>
          <p:cNvPr id="22" name="WordArt 17" descr="Papier de soie rose"/>
          <p:cNvSpPr>
            <a:spLocks noChangeArrowheads="1" noChangeShapeType="1" noTextEdit="1"/>
          </p:cNvSpPr>
          <p:nvPr/>
        </p:nvSpPr>
        <p:spPr bwMode="auto">
          <a:xfrm>
            <a:off x="899592" y="5517232"/>
            <a:ext cx="2448272" cy="792088"/>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r-FR" sz="20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Education</a:t>
            </a:r>
          </a:p>
          <a:p>
            <a:pPr algn="ctr" fontAlgn="auto">
              <a:spcBef>
                <a:spcPts val="0"/>
              </a:spcBef>
              <a:spcAft>
                <a:spcPts val="0"/>
              </a:spcAft>
              <a:defRPr/>
            </a:pPr>
            <a:r>
              <a:rPr lang="fr-FR" sz="20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Sportive</a:t>
            </a:r>
          </a:p>
        </p:txBody>
      </p:sp>
      <p:sp>
        <p:nvSpPr>
          <p:cNvPr id="23" name="Rectangle 22"/>
          <p:cNvSpPr/>
          <p:nvPr/>
        </p:nvSpPr>
        <p:spPr>
          <a:xfrm>
            <a:off x="3419872" y="4149080"/>
            <a:ext cx="5328592" cy="244827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marL="342900" indent="-342900" algn="ctr" fontAlgn="auto">
              <a:spcBef>
                <a:spcPct val="20000"/>
              </a:spcBef>
              <a:spcAft>
                <a:spcPts val="0"/>
              </a:spcAft>
              <a:buClr>
                <a:schemeClr val="hlink"/>
              </a:buClr>
              <a:buFont typeface="Wingdings" pitchFamily="2" charset="2"/>
              <a:buNone/>
              <a:defRPr/>
            </a:pPr>
            <a:r>
              <a:rPr lang="fr-FR" sz="1400" b="1" u="sng" dirty="0">
                <a:solidFill>
                  <a:schemeClr val="tx1"/>
                </a:solidFill>
              </a:rPr>
              <a:t>Pendant la pratique sportive, </a:t>
            </a:r>
          </a:p>
          <a:p>
            <a:pPr marL="342900" indent="-342900" algn="ctr" fontAlgn="auto">
              <a:spcBef>
                <a:spcPct val="20000"/>
              </a:spcBef>
              <a:spcAft>
                <a:spcPts val="0"/>
              </a:spcAft>
              <a:buClr>
                <a:schemeClr val="hlink"/>
              </a:buClr>
              <a:buFont typeface="Wingdings" pitchFamily="2" charset="2"/>
              <a:buNone/>
              <a:defRPr/>
            </a:pPr>
            <a:endParaRPr lang="fr-FR" sz="1100" b="1" u="sng" dirty="0">
              <a:solidFill>
                <a:schemeClr val="tx1"/>
              </a:solidFill>
            </a:endParaRP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Respect des règles de jeu</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Goût de l’effort, Volonté, Courage</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Combativité, Détermination</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Calme, Contrôle de soi</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Encouragements envers les autres, Solidarité</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Humilité</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Modestie</a:t>
            </a:r>
          </a:p>
          <a:p>
            <a:pPr marL="342900" indent="-342900" fontAlgn="auto">
              <a:spcBef>
                <a:spcPct val="20000"/>
              </a:spcBef>
              <a:spcAft>
                <a:spcPts val="0"/>
              </a:spcAft>
              <a:buClr>
                <a:schemeClr val="hlink"/>
              </a:buClr>
              <a:buFont typeface="Arial" pitchFamily="34" charset="0"/>
              <a:buChar char="•"/>
              <a:defRPr/>
            </a:pPr>
            <a:r>
              <a:rPr lang="fr-FR" sz="1200" b="1" dirty="0">
                <a:solidFill>
                  <a:schemeClr val="tx1"/>
                </a:solidFill>
              </a:rPr>
              <a:t>…</a:t>
            </a:r>
          </a:p>
        </p:txBody>
      </p:sp>
      <p:sp>
        <p:nvSpPr>
          <p:cNvPr id="24" name="Rectangle 23"/>
          <p:cNvSpPr/>
          <p:nvPr/>
        </p:nvSpPr>
        <p:spPr>
          <a:xfrm>
            <a:off x="251520" y="2924944"/>
            <a:ext cx="3024336" cy="23042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auto">
              <a:spcBef>
                <a:spcPct val="20000"/>
              </a:spcBef>
              <a:spcAft>
                <a:spcPts val="0"/>
              </a:spcAft>
              <a:buClr>
                <a:schemeClr val="hlink"/>
              </a:buClr>
              <a:buFont typeface="Wingdings" pitchFamily="2" charset="2"/>
              <a:buNone/>
              <a:defRPr/>
            </a:pPr>
            <a:r>
              <a:rPr lang="fr-FR" sz="1400" b="1" u="sng" dirty="0">
                <a:solidFill>
                  <a:schemeClr val="tx1"/>
                </a:solidFill>
              </a:rPr>
              <a:t>Dans tous les</a:t>
            </a:r>
          </a:p>
          <a:p>
            <a:pPr marL="342900" indent="-342900" algn="ctr" fontAlgn="auto">
              <a:spcBef>
                <a:spcPct val="20000"/>
              </a:spcBef>
              <a:spcAft>
                <a:spcPts val="0"/>
              </a:spcAft>
              <a:buClr>
                <a:schemeClr val="hlink"/>
              </a:buClr>
              <a:buFont typeface="Wingdings" pitchFamily="2" charset="2"/>
              <a:buNone/>
              <a:defRPr/>
            </a:pPr>
            <a:r>
              <a:rPr lang="fr-FR" sz="1400" b="1" u="sng" dirty="0">
                <a:solidFill>
                  <a:schemeClr val="tx1"/>
                </a:solidFill>
              </a:rPr>
              <a:t>moments du stage</a:t>
            </a:r>
          </a:p>
          <a:p>
            <a:pPr marL="342900" indent="-342900" algn="ctr" fontAlgn="auto">
              <a:spcBef>
                <a:spcPct val="20000"/>
              </a:spcBef>
              <a:spcAft>
                <a:spcPts val="0"/>
              </a:spcAft>
              <a:buClr>
                <a:schemeClr val="hlink"/>
              </a:buClr>
              <a:buFont typeface="Wingdings" pitchFamily="2" charset="2"/>
              <a:buNone/>
              <a:defRPr/>
            </a:pPr>
            <a:endParaRPr lang="fr-FR" sz="1400" b="1" u="sng" dirty="0">
              <a:solidFill>
                <a:schemeClr val="tx1"/>
              </a:solidFill>
            </a:endParaRPr>
          </a:p>
          <a:p>
            <a:pPr marL="342900" indent="-342900" algn="ctr" fontAlgn="auto">
              <a:spcBef>
                <a:spcPct val="20000"/>
              </a:spcBef>
              <a:spcAft>
                <a:spcPts val="0"/>
              </a:spcAft>
              <a:buClr>
                <a:schemeClr val="hlink"/>
              </a:buClr>
              <a:buFont typeface="Wingdings" pitchFamily="2" charset="2"/>
              <a:buNone/>
              <a:defRPr/>
            </a:pPr>
            <a:r>
              <a:rPr lang="fr-FR" sz="1400" b="1" dirty="0">
                <a:solidFill>
                  <a:schemeClr val="tx1"/>
                </a:solidFill>
              </a:rPr>
              <a:t>Développement, progrès et plaisir des jeunes</a:t>
            </a:r>
          </a:p>
          <a:p>
            <a:pPr marL="342900" indent="-342900" algn="ctr" fontAlgn="auto">
              <a:spcBef>
                <a:spcPct val="20000"/>
              </a:spcBef>
              <a:spcAft>
                <a:spcPts val="0"/>
              </a:spcAft>
              <a:buClr>
                <a:schemeClr val="hlink"/>
              </a:buClr>
              <a:buFont typeface="Wingdings" pitchFamily="2" charset="2"/>
              <a:buNone/>
              <a:defRPr/>
            </a:pPr>
            <a:r>
              <a:rPr lang="fr-FR" sz="1400" b="1" u="sng" dirty="0">
                <a:solidFill>
                  <a:schemeClr val="tx1"/>
                </a:solidFill>
              </a:rPr>
              <a:t>Maturité et Autonomie</a:t>
            </a:r>
          </a:p>
          <a:p>
            <a:pPr marL="342900" indent="-342900" algn="ctr" fontAlgn="auto">
              <a:spcBef>
                <a:spcPct val="20000"/>
              </a:spcBef>
              <a:spcAft>
                <a:spcPts val="0"/>
              </a:spcAft>
              <a:buClr>
                <a:schemeClr val="hlink"/>
              </a:buClr>
              <a:buFont typeface="Wingdings" pitchFamily="2" charset="2"/>
              <a:buNone/>
              <a:defRPr/>
            </a:pPr>
            <a:r>
              <a:rPr lang="fr-FR" sz="1400" b="1" dirty="0">
                <a:solidFill>
                  <a:schemeClr val="tx1"/>
                </a:solidFill>
              </a:rPr>
              <a:t>Discipline et Rigueur</a:t>
            </a:r>
          </a:p>
          <a:p>
            <a:pPr marL="342900" indent="-342900" algn="ctr" fontAlgn="auto">
              <a:spcBef>
                <a:spcPct val="20000"/>
              </a:spcBef>
              <a:spcAft>
                <a:spcPts val="0"/>
              </a:spcAft>
              <a:buClr>
                <a:schemeClr val="hlink"/>
              </a:buClr>
              <a:buFont typeface="Wingdings" pitchFamily="2" charset="2"/>
              <a:buNone/>
              <a:defRPr/>
            </a:pPr>
            <a:r>
              <a:rPr lang="fr-FR" sz="1400" b="1" dirty="0">
                <a:solidFill>
                  <a:schemeClr val="tx1"/>
                </a:solidFill>
              </a:rPr>
              <a:t>Motivation et Ambition</a:t>
            </a:r>
          </a:p>
          <a:p>
            <a:pPr marL="342900" indent="-342900" algn="ctr" fontAlgn="auto">
              <a:spcBef>
                <a:spcPct val="20000"/>
              </a:spcBef>
              <a:spcAft>
                <a:spcPts val="0"/>
              </a:spcAft>
              <a:buClr>
                <a:schemeClr val="hlink"/>
              </a:buClr>
              <a:buFont typeface="Wingdings" pitchFamily="2" charset="2"/>
              <a:buNone/>
              <a:defRPr/>
            </a:pPr>
            <a:r>
              <a:rPr lang="fr-FR" sz="1400" b="1" dirty="0">
                <a:solidFill>
                  <a:schemeClr val="tx1"/>
                </a:solidFill>
              </a:rPr>
              <a:t>Confiance et Estime de soi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60648"/>
            <a:ext cx="6681814" cy="36004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fr-FR" sz="2000" b="1" dirty="0">
                <a:solidFill>
                  <a:schemeClr val="tx1"/>
                </a:solidFill>
              </a:rPr>
              <a:t>Rappel des objectifs Educatifs et Sportifs</a:t>
            </a:r>
            <a:endParaRPr lang="fr-FR" sz="1800" dirty="0"/>
          </a:p>
        </p:txBody>
      </p:sp>
      <p:sp>
        <p:nvSpPr>
          <p:cNvPr id="3" name="Espace réservé du contenu 2"/>
          <p:cNvSpPr>
            <a:spLocks noGrp="1"/>
          </p:cNvSpPr>
          <p:nvPr>
            <p:ph sz="quarter" idx="1"/>
          </p:nvPr>
        </p:nvSpPr>
        <p:spPr>
          <a:xfrm>
            <a:off x="107504" y="836712"/>
            <a:ext cx="8856984" cy="5832648"/>
          </a:xfrm>
        </p:spPr>
        <p:txBody>
          <a:bodyPr/>
          <a:lstStyle/>
          <a:p>
            <a:pPr algn="ctr"/>
            <a:r>
              <a:rPr lang="fr-FR" sz="1600" b="1" u="sng" dirty="0"/>
              <a:t>Objectif prioritaire : AUTONOMIE</a:t>
            </a:r>
          </a:p>
          <a:p>
            <a:r>
              <a:rPr lang="fr-FR" sz="1400" dirty="0"/>
              <a:t>Durant les Circuits, nous accordons une place prédominante au développement de cette valeur pour les jeunes qui doivent être capable de mener leur propre projet. </a:t>
            </a:r>
          </a:p>
          <a:p>
            <a:r>
              <a:rPr lang="fr-FR" sz="1400" b="1" u="sng" dirty="0"/>
              <a:t>Autonomie :</a:t>
            </a:r>
            <a:r>
              <a:rPr lang="fr-FR" sz="1400" b="1" dirty="0"/>
              <a:t> </a:t>
            </a:r>
          </a:p>
          <a:p>
            <a:pPr lvl="1"/>
            <a:r>
              <a:rPr lang="fr-FR" sz="1300" b="1" dirty="0">
                <a:solidFill>
                  <a:srgbClr val="FF3300"/>
                </a:solidFill>
              </a:rPr>
              <a:t>Déf.: « Droit pour l’individu de déterminer librement les règles auxquelles il se soumet »</a:t>
            </a:r>
          </a:p>
          <a:p>
            <a:pPr lvl="1"/>
            <a:r>
              <a:rPr lang="fr-FR" sz="1300" b="1" dirty="0"/>
              <a:t>Etre autonome</a:t>
            </a:r>
            <a:r>
              <a:rPr lang="fr-FR" sz="1300" dirty="0"/>
              <a:t>, c’est : </a:t>
            </a:r>
          </a:p>
          <a:p>
            <a:pPr lvl="2"/>
            <a:r>
              <a:rPr lang="fr-FR" sz="1300" dirty="0"/>
              <a:t>Avoir passé des contrats avec soi même, </a:t>
            </a:r>
          </a:p>
          <a:p>
            <a:pPr lvl="2"/>
            <a:r>
              <a:rPr lang="fr-FR" sz="1300" dirty="0"/>
              <a:t>Avoir un réel projet personnel, </a:t>
            </a:r>
          </a:p>
          <a:p>
            <a:pPr lvl="2"/>
            <a:r>
              <a:rPr lang="fr-FR" sz="1300" dirty="0"/>
              <a:t>Trouver soi-même ses solutions, </a:t>
            </a:r>
          </a:p>
          <a:p>
            <a:pPr lvl="2"/>
            <a:r>
              <a:rPr lang="fr-FR" sz="1300" dirty="0"/>
              <a:t>Faire ses propres expériences,</a:t>
            </a:r>
          </a:p>
          <a:p>
            <a:pPr lvl="2"/>
            <a:r>
              <a:rPr lang="fr-FR" sz="1300" dirty="0"/>
              <a:t>Se connaître : évaluer ses besoins, </a:t>
            </a:r>
            <a:r>
              <a:rPr lang="fr-FR" sz="1300" b="1" dirty="0"/>
              <a:t>être « ouvert » :</a:t>
            </a:r>
            <a:r>
              <a:rPr lang="fr-FR" sz="1300" dirty="0"/>
              <a:t> aller voir ailleurs, nouvelles situations, nouveaux problèmes, nouvelles solutions : plus de réponses, plus de capacités d’adaptations</a:t>
            </a:r>
          </a:p>
          <a:p>
            <a:pPr lvl="2">
              <a:buNone/>
            </a:pPr>
            <a:endParaRPr lang="fr-FR" sz="1000" dirty="0"/>
          </a:p>
          <a:p>
            <a:pPr algn="ctr">
              <a:lnSpc>
                <a:spcPct val="80000"/>
              </a:lnSpc>
              <a:buNone/>
            </a:pPr>
            <a:r>
              <a:rPr lang="fr-FR" sz="1400" b="1" u="sng" dirty="0">
                <a:solidFill>
                  <a:srgbClr val="FF3300"/>
                </a:solidFill>
              </a:rPr>
              <a:t>Comment l’Autonomie s’exprime-t-elle principalement?</a:t>
            </a:r>
          </a:p>
          <a:p>
            <a:pPr>
              <a:lnSpc>
                <a:spcPct val="80000"/>
              </a:lnSpc>
              <a:buClr>
                <a:srgbClr val="FF0000"/>
              </a:buClr>
            </a:pPr>
            <a:r>
              <a:rPr lang="fr-FR" sz="1300" dirty="0"/>
              <a:t>Dans le respect des objectifs et des moyens prédéfinis</a:t>
            </a:r>
            <a:endParaRPr lang="fr-FR" sz="1300" dirty="0">
              <a:solidFill>
                <a:srgbClr val="FF3300"/>
              </a:solidFill>
            </a:endParaRPr>
          </a:p>
          <a:p>
            <a:pPr>
              <a:lnSpc>
                <a:spcPct val="80000"/>
              </a:lnSpc>
              <a:buClr>
                <a:srgbClr val="FF0000"/>
              </a:buClr>
            </a:pPr>
            <a:r>
              <a:rPr lang="fr-FR" sz="1300" dirty="0"/>
              <a:t>Dans tous les moments de la vie quotidienne  </a:t>
            </a:r>
          </a:p>
          <a:p>
            <a:pPr>
              <a:lnSpc>
                <a:spcPct val="80000"/>
              </a:lnSpc>
              <a:buClr>
                <a:srgbClr val="FF0000"/>
              </a:buClr>
            </a:pPr>
            <a:r>
              <a:rPr lang="fr-FR" sz="1300" dirty="0"/>
              <a:t>Dans la gestion de son projet sportif : préparation des matches : horaires, sérieux du réglage ; suivi résultats, observation des adversaires, récupération, demande d’entretien…</a:t>
            </a:r>
          </a:p>
          <a:p>
            <a:pPr>
              <a:lnSpc>
                <a:spcPct val="80000"/>
              </a:lnSpc>
              <a:buClr>
                <a:srgbClr val="FF0000"/>
              </a:buClr>
            </a:pPr>
            <a:r>
              <a:rPr lang="fr-FR" sz="1300" dirty="0"/>
              <a:t>Dans l’acceptation des responsabilités</a:t>
            </a:r>
          </a:p>
          <a:p>
            <a:pPr>
              <a:lnSpc>
                <a:spcPct val="80000"/>
              </a:lnSpc>
              <a:buClr>
                <a:srgbClr val="FF0000"/>
              </a:buClr>
            </a:pPr>
            <a:r>
              <a:rPr lang="fr-FR" sz="1300" dirty="0"/>
              <a:t>Dans les initiatives et les décisions qui vont permettre de s’adapter aux situations</a:t>
            </a:r>
          </a:p>
          <a:p>
            <a:pPr>
              <a:lnSpc>
                <a:spcPct val="80000"/>
              </a:lnSpc>
              <a:buClr>
                <a:srgbClr val="FF0000"/>
              </a:buClr>
              <a:buFont typeface="Wingdings" pitchFamily="2" charset="2"/>
              <a:buChar char="q"/>
            </a:pPr>
            <a:endParaRPr lang="fr-FR" sz="1000" dirty="0"/>
          </a:p>
          <a:p>
            <a:pPr algn="ctr">
              <a:lnSpc>
                <a:spcPct val="80000"/>
              </a:lnSpc>
              <a:buNone/>
            </a:pPr>
            <a:r>
              <a:rPr lang="fr-FR" sz="1400" b="1" u="sng" dirty="0">
                <a:solidFill>
                  <a:srgbClr val="FF0000"/>
                </a:solidFill>
              </a:rPr>
              <a:t>Rôles des éducateurs</a:t>
            </a:r>
            <a:endParaRPr lang="fr-FR" sz="1400" u="sng" dirty="0">
              <a:solidFill>
                <a:srgbClr val="FF0000"/>
              </a:solidFill>
            </a:endParaRPr>
          </a:p>
          <a:p>
            <a:pPr>
              <a:lnSpc>
                <a:spcPct val="80000"/>
              </a:lnSpc>
              <a:buClr>
                <a:srgbClr val="FF0000"/>
              </a:buClr>
            </a:pPr>
            <a:r>
              <a:rPr lang="fr-FR" sz="1300" dirty="0"/>
              <a:t>Adapter les objectifs et les moyens d’autonomie aux âges et aux profils des jeunes du Circuit</a:t>
            </a:r>
          </a:p>
          <a:p>
            <a:pPr>
              <a:lnSpc>
                <a:spcPct val="80000"/>
              </a:lnSpc>
              <a:buClr>
                <a:srgbClr val="FF0000"/>
              </a:buClr>
            </a:pPr>
            <a:r>
              <a:rPr lang="fr-FR" sz="1300" dirty="0"/>
              <a:t>Guider, aider, expliquer mais parfois laisser aussi « se planter »</a:t>
            </a:r>
          </a:p>
          <a:p>
            <a:pPr>
              <a:lnSpc>
                <a:spcPct val="80000"/>
              </a:lnSpc>
              <a:buClr>
                <a:srgbClr val="FF0000"/>
              </a:buClr>
            </a:pPr>
            <a:r>
              <a:rPr lang="fr-FR" sz="1300" dirty="0"/>
              <a:t>Quand ? Au travers des différents moments du circuit et des modes de relations, formelles et informelles.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676456" cy="1179512"/>
          </a:xfrm>
          <a:prstGeom prst="roundRect">
            <a:avLst/>
          </a:prstGeom>
        </p:spPr>
        <p:style>
          <a:lnRef idx="1">
            <a:schemeClr val="accent4"/>
          </a:lnRef>
          <a:fillRef idx="2">
            <a:schemeClr val="accent4"/>
          </a:fillRef>
          <a:effectRef idx="1">
            <a:schemeClr val="accent4"/>
          </a:effectRef>
          <a:fontRef idx="minor">
            <a:schemeClr val="dk1"/>
          </a:fontRef>
        </p:style>
        <p:txBody>
          <a:bodyPr>
            <a:noAutofit/>
          </a:bodyPr>
          <a:lstStyle/>
          <a:p>
            <a:pPr algn="ctr"/>
            <a:r>
              <a:rPr lang="fr-FR" sz="1600" cap="none" dirty="0">
                <a:solidFill>
                  <a:schemeClr val="tx1"/>
                </a:solidFill>
              </a:rPr>
              <a:t> </a:t>
            </a:r>
            <a:r>
              <a:rPr lang="fr-FR" sz="1600" b="1" cap="none" dirty="0">
                <a:solidFill>
                  <a:schemeClr val="tx1"/>
                </a:solidFill>
              </a:rPr>
              <a:t>Circuits de tournois La Baule </a:t>
            </a:r>
            <a:r>
              <a:rPr lang="fr-FR" sz="1600" b="1" cap="none" dirty="0" smtClean="0">
                <a:solidFill>
                  <a:schemeClr val="tx1"/>
                </a:solidFill>
              </a:rPr>
              <a:t>2022 </a:t>
            </a:r>
            <a:r>
              <a:rPr lang="fr-FR" sz="1600" b="1" cap="none" dirty="0">
                <a:solidFill>
                  <a:schemeClr val="tx1"/>
                </a:solidFill>
              </a:rPr>
              <a:t>: </a:t>
            </a:r>
            <a:r>
              <a:rPr lang="fr-FR" sz="1600" b="1" u="sng" cap="none" dirty="0">
                <a:solidFill>
                  <a:schemeClr val="tx1"/>
                </a:solidFill>
              </a:rPr>
              <a:t>Programme éducatif et sportif</a:t>
            </a:r>
            <a:r>
              <a:rPr lang="fr-FR" sz="1600" b="1" cap="none" dirty="0">
                <a:solidFill>
                  <a:schemeClr val="tx1"/>
                </a:solidFill>
              </a:rPr>
              <a:t/>
            </a:r>
            <a:br>
              <a:rPr lang="fr-FR" sz="1600" b="1" cap="none" dirty="0">
                <a:solidFill>
                  <a:schemeClr val="tx1"/>
                </a:solidFill>
              </a:rPr>
            </a:br>
            <a:r>
              <a:rPr lang="fr-FR" sz="1600" b="1" cap="none" dirty="0">
                <a:solidFill>
                  <a:schemeClr val="tx1"/>
                </a:solidFill>
              </a:rPr>
              <a:t/>
            </a:r>
            <a:br>
              <a:rPr lang="fr-FR" sz="1600" b="1" cap="none" dirty="0">
                <a:solidFill>
                  <a:schemeClr val="tx1"/>
                </a:solidFill>
              </a:rPr>
            </a:br>
            <a:r>
              <a:rPr lang="fr-FR" sz="1600" b="1" cap="none" dirty="0">
                <a:solidFill>
                  <a:schemeClr val="tx1"/>
                </a:solidFill>
              </a:rPr>
              <a:t>Le Circuit de tournois est un projet éducatif et sportif au service du jeune avec au coeur des activités </a:t>
            </a:r>
            <a:r>
              <a:rPr lang="fr-FR" sz="1600" b="1" u="sng" cap="none" dirty="0">
                <a:solidFill>
                  <a:schemeClr val="tx1"/>
                </a:solidFill>
              </a:rPr>
              <a:t>la pratique du sport, du tennis et de la compétition</a:t>
            </a:r>
            <a:endParaRPr lang="fr-FR" sz="1600" b="1" u="sng" dirty="0">
              <a:solidFill>
                <a:schemeClr val="tx1"/>
              </a:solidFill>
            </a:endParaRPr>
          </a:p>
        </p:txBody>
      </p:sp>
      <p:sp>
        <p:nvSpPr>
          <p:cNvPr id="6" name="Rectangle à coins arrondis 5"/>
          <p:cNvSpPr/>
          <p:nvPr/>
        </p:nvSpPr>
        <p:spPr>
          <a:xfrm>
            <a:off x="107504" y="3356992"/>
            <a:ext cx="8964488" cy="3240360"/>
          </a:xfrm>
          <a:prstGeom prst="roundRect">
            <a:avLst/>
          </a:prstGeom>
          <a:solidFill>
            <a:srgbClr val="FFFF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u="sng" dirty="0">
                <a:solidFill>
                  <a:schemeClr val="tx1"/>
                </a:solidFill>
              </a:rPr>
              <a:t>Santé et sécurité</a:t>
            </a:r>
          </a:p>
          <a:p>
            <a:pPr lvl="1"/>
            <a:endParaRPr lang="fr-FR" sz="600" b="1" u="sng" dirty="0">
              <a:solidFill>
                <a:schemeClr val="tx1"/>
              </a:solidFill>
            </a:endParaRPr>
          </a:p>
          <a:p>
            <a:pPr marL="173038" lvl="1" indent="-173038">
              <a:buFont typeface="Arial" pitchFamily="34" charset="0"/>
              <a:buChar char="•"/>
              <a:tabLst>
                <a:tab pos="0" algn="l"/>
              </a:tabLst>
            </a:pPr>
            <a:r>
              <a:rPr lang="fr-FR" sz="1200" b="1" u="sng" dirty="0">
                <a:solidFill>
                  <a:schemeClr val="tx1"/>
                </a:solidFill>
              </a:rPr>
              <a:t>Hygiène sanitaire indispensable </a:t>
            </a:r>
            <a:r>
              <a:rPr lang="fr-FR" sz="1200" dirty="0">
                <a:solidFill>
                  <a:schemeClr val="tx1"/>
                </a:solidFill>
              </a:rPr>
              <a:t>: propreté, respect du corps, dents. Se laver, se changer plusieurs fois dans la journée si nécessaire.</a:t>
            </a:r>
            <a:endParaRPr lang="fr-FR" sz="1200" dirty="0">
              <a:solidFill>
                <a:schemeClr val="tx1"/>
              </a:solidFill>
              <a:sym typeface="Wingdings" pitchFamily="2" charset="2"/>
            </a:endParaRPr>
          </a:p>
          <a:p>
            <a:pPr marL="173038" lvl="1" indent="-173038">
              <a:buFont typeface="Arial" pitchFamily="34" charset="0"/>
              <a:buChar char="•"/>
              <a:tabLst>
                <a:tab pos="0" algn="l"/>
              </a:tabLst>
            </a:pPr>
            <a:endParaRPr lang="fr-FR" sz="600" dirty="0">
              <a:solidFill>
                <a:schemeClr val="tx1"/>
              </a:solidFill>
              <a:sym typeface="Wingdings" pitchFamily="2" charset="2"/>
            </a:endParaRPr>
          </a:p>
          <a:p>
            <a:pPr marL="173038" lvl="1" indent="-173038">
              <a:buFont typeface="Arial" pitchFamily="34" charset="0"/>
              <a:buChar char="•"/>
              <a:tabLst>
                <a:tab pos="0" algn="l"/>
              </a:tabLst>
            </a:pPr>
            <a:r>
              <a:rPr lang="fr-FR" sz="1200" dirty="0">
                <a:solidFill>
                  <a:schemeClr val="tx1"/>
                </a:solidFill>
              </a:rPr>
              <a:t>Obligation de rester </a:t>
            </a:r>
            <a:r>
              <a:rPr lang="fr-FR" sz="1200" b="1" u="sng" dirty="0">
                <a:solidFill>
                  <a:schemeClr val="tx1"/>
                </a:solidFill>
              </a:rPr>
              <a:t>sous « le contrôle » des éducateurs</a:t>
            </a:r>
            <a:r>
              <a:rPr lang="fr-FR" sz="1200" dirty="0">
                <a:solidFill>
                  <a:schemeClr val="tx1"/>
                </a:solidFill>
              </a:rPr>
              <a:t>. Règle fondamentale : savoir à tous moments où se trouvent les jeunes.  </a:t>
            </a:r>
          </a:p>
          <a:p>
            <a:pPr marL="173038" lvl="1" indent="-173038">
              <a:buFont typeface="Arial" pitchFamily="34" charset="0"/>
              <a:buChar char="•"/>
              <a:tabLst>
                <a:tab pos="0" algn="l"/>
              </a:tabLst>
            </a:pPr>
            <a:endParaRPr lang="fr-FR" sz="600" dirty="0">
              <a:solidFill>
                <a:schemeClr val="tx1"/>
              </a:solidFill>
            </a:endParaRPr>
          </a:p>
          <a:p>
            <a:pPr marL="173038" lvl="1" indent="-173038">
              <a:buFont typeface="Arial" pitchFamily="34" charset="0"/>
              <a:buChar char="•"/>
              <a:tabLst>
                <a:tab pos="0" algn="l"/>
              </a:tabLst>
            </a:pPr>
            <a:r>
              <a:rPr lang="fr-FR" sz="1200" b="1" u="sng" dirty="0">
                <a:solidFill>
                  <a:schemeClr val="tx1"/>
                </a:solidFill>
              </a:rPr>
              <a:t>Sommeil</a:t>
            </a:r>
            <a:r>
              <a:rPr lang="fr-FR" sz="1200" dirty="0">
                <a:solidFill>
                  <a:schemeClr val="tx1"/>
                </a:solidFill>
              </a:rPr>
              <a:t> : c’est le pilier d’une bonne récupération. Bien dormir (mini 10h00 pour les jeunes) pour bien récupérer et pouvoir faire du sport avec qualité et sécurité et être efficace en match durant toute la durée du Circuit.</a:t>
            </a:r>
          </a:p>
          <a:p>
            <a:pPr marL="173038" lvl="1" indent="-173038">
              <a:buFont typeface="Arial" pitchFamily="34" charset="0"/>
              <a:buChar char="•"/>
              <a:tabLst>
                <a:tab pos="0" algn="l"/>
              </a:tabLst>
            </a:pPr>
            <a:endParaRPr lang="fr-FR" sz="600" b="1" u="sng" dirty="0">
              <a:solidFill>
                <a:schemeClr val="tx1"/>
              </a:solidFill>
            </a:endParaRPr>
          </a:p>
          <a:p>
            <a:pPr marL="173038" lvl="1" indent="-173038">
              <a:buFont typeface="Arial" pitchFamily="34" charset="0"/>
              <a:buChar char="•"/>
              <a:tabLst>
                <a:tab pos="0" algn="l"/>
              </a:tabLst>
            </a:pPr>
            <a:r>
              <a:rPr lang="fr-FR" sz="1200" b="1" u="sng" dirty="0">
                <a:solidFill>
                  <a:schemeClr val="tx1"/>
                </a:solidFill>
              </a:rPr>
              <a:t>Hygiène alimentaire : alimentation du sportif : </a:t>
            </a:r>
            <a:r>
              <a:rPr lang="fr-FR" sz="1200" b="1" i="1" dirty="0">
                <a:solidFill>
                  <a:schemeClr val="tx1"/>
                </a:solidFill>
              </a:rPr>
              <a:t>« L’entraînement et le match commencent à table » : </a:t>
            </a:r>
          </a:p>
          <a:p>
            <a:pPr marL="361950" lvl="2" indent="-188913">
              <a:buFont typeface="Arial" pitchFamily="34" charset="0"/>
              <a:buChar char="•"/>
              <a:tabLst>
                <a:tab pos="0" algn="l"/>
              </a:tabLst>
            </a:pPr>
            <a:r>
              <a:rPr lang="fr-FR" sz="1200" dirty="0">
                <a:solidFill>
                  <a:schemeClr val="tx1"/>
                </a:solidFill>
              </a:rPr>
              <a:t>Durant toute la durée du Circuit,  les jeunes vont vivre des activités physiques intenses : multisports, entraînements, matches… </a:t>
            </a:r>
          </a:p>
          <a:p>
            <a:pPr marL="361950" lvl="2" indent="-188913">
              <a:buFont typeface="Arial" pitchFamily="34" charset="0"/>
              <a:buChar char="•"/>
              <a:tabLst>
                <a:tab pos="0" algn="l"/>
              </a:tabLst>
            </a:pPr>
            <a:r>
              <a:rPr lang="fr-FR" sz="1200" dirty="0">
                <a:solidFill>
                  <a:schemeClr val="tx1"/>
                </a:solidFill>
              </a:rPr>
              <a:t>Il est donc important de prévoir une alimentation équilibrée dans le temps, en quantité et en qualité, qui apporte de manière régulière tous les nutriments nécessaires. </a:t>
            </a:r>
          </a:p>
          <a:p>
            <a:pPr marL="361950" lvl="2" indent="-188913">
              <a:buFont typeface="Arial" pitchFamily="34" charset="0"/>
              <a:buChar char="•"/>
              <a:tabLst>
                <a:tab pos="0" algn="l"/>
              </a:tabLst>
            </a:pPr>
            <a:r>
              <a:rPr lang="fr-FR" sz="1200" dirty="0">
                <a:solidFill>
                  <a:schemeClr val="tx1"/>
                </a:solidFill>
              </a:rPr>
              <a:t>Nous serons donc très vigilants au respect de cette alimentation sportive ainsi qu’à </a:t>
            </a:r>
            <a:r>
              <a:rPr lang="fr-FR" sz="1200" b="1" u="sng" dirty="0">
                <a:solidFill>
                  <a:schemeClr val="tx1"/>
                </a:solidFill>
              </a:rPr>
              <a:t>l’hydratation régulière et quotidienne </a:t>
            </a:r>
            <a:r>
              <a:rPr lang="fr-FR" sz="1200" dirty="0">
                <a:solidFill>
                  <a:schemeClr val="tx1"/>
                </a:solidFill>
              </a:rPr>
              <a:t>(3 litres/jour hors pratique sportive) des jeunes :</a:t>
            </a:r>
            <a:r>
              <a:rPr lang="fr-FR" sz="1200" b="1" dirty="0">
                <a:solidFill>
                  <a:schemeClr val="tx1"/>
                </a:solidFill>
                <a:sym typeface="Wingdings" pitchFamily="2" charset="2"/>
              </a:rPr>
              <a:t> l’eau est la seule boisson indispensable…</a:t>
            </a:r>
          </a:p>
        </p:txBody>
      </p:sp>
      <p:sp>
        <p:nvSpPr>
          <p:cNvPr id="7" name="Rectangle à coins arrondis 6"/>
          <p:cNvSpPr/>
          <p:nvPr/>
        </p:nvSpPr>
        <p:spPr>
          <a:xfrm>
            <a:off x="107504" y="1340768"/>
            <a:ext cx="8964488" cy="1944216"/>
          </a:xfrm>
          <a:prstGeom prst="roundRect">
            <a:avLst/>
          </a:prstGeom>
          <a:ln w="28575">
            <a:solidFill>
              <a:schemeClr val="accent1"/>
            </a:solidFill>
          </a:ln>
        </p:spPr>
        <p:style>
          <a:lnRef idx="1">
            <a:schemeClr val="accent5"/>
          </a:lnRef>
          <a:fillRef idx="2">
            <a:schemeClr val="accent5"/>
          </a:fillRef>
          <a:effectRef idx="1">
            <a:schemeClr val="accent5"/>
          </a:effectRef>
          <a:fontRef idx="minor">
            <a:schemeClr val="dk1"/>
          </a:fontRef>
        </p:style>
        <p:txBody>
          <a:bodyPr rtlCol="0" anchor="ctr"/>
          <a:lstStyle/>
          <a:p>
            <a:pPr marL="342900" indent="-342900" algn="ctr">
              <a:lnSpc>
                <a:spcPct val="80000"/>
              </a:lnSpc>
              <a:spcBef>
                <a:spcPct val="20000"/>
              </a:spcBef>
              <a:buClr>
                <a:schemeClr val="hlink"/>
              </a:buClr>
            </a:pPr>
            <a:r>
              <a:rPr lang="fr-FR" sz="1400" b="1" u="sng" dirty="0">
                <a:solidFill>
                  <a:schemeClr val="tx1"/>
                </a:solidFill>
              </a:rPr>
              <a:t>Profil des jeunes sélectionnés : </a:t>
            </a:r>
            <a:endParaRPr lang="fr-FR" sz="1200" dirty="0">
              <a:solidFill>
                <a:schemeClr val="tx1"/>
              </a:solidFill>
            </a:endParaRPr>
          </a:p>
          <a:p>
            <a:pPr marL="173038" indent="-173038">
              <a:lnSpc>
                <a:spcPct val="80000"/>
              </a:lnSpc>
              <a:spcBef>
                <a:spcPct val="20000"/>
              </a:spcBef>
              <a:buClr>
                <a:schemeClr val="hlink"/>
              </a:buClr>
              <a:buFont typeface="Arial" pitchFamily="34" charset="0"/>
              <a:buChar char="•"/>
            </a:pPr>
            <a:endParaRPr lang="fr-FR" sz="600" dirty="0">
              <a:solidFill>
                <a:schemeClr val="tx1"/>
              </a:solidFill>
            </a:endParaRPr>
          </a:p>
          <a:p>
            <a:pPr marL="173038" indent="-173038">
              <a:lnSpc>
                <a:spcPct val="80000"/>
              </a:lnSpc>
              <a:spcBef>
                <a:spcPct val="20000"/>
              </a:spcBef>
              <a:buClr>
                <a:schemeClr val="hlink"/>
              </a:buClr>
              <a:buFont typeface="Arial" pitchFamily="34" charset="0"/>
              <a:buChar char="•"/>
            </a:pPr>
            <a:r>
              <a:rPr lang="fr-FR" sz="1200" b="1" u="sng" dirty="0">
                <a:solidFill>
                  <a:schemeClr val="tx1"/>
                </a:solidFill>
              </a:rPr>
              <a:t>Passion, Motivation et Ambition </a:t>
            </a:r>
            <a:r>
              <a:rPr lang="fr-FR" sz="1200" dirty="0">
                <a:solidFill>
                  <a:schemeClr val="tx1"/>
                </a:solidFill>
              </a:rPr>
              <a:t>à faire de la compétition au tennis.</a:t>
            </a:r>
          </a:p>
          <a:p>
            <a:pPr marL="173038" indent="-173038">
              <a:lnSpc>
                <a:spcPct val="80000"/>
              </a:lnSpc>
              <a:spcBef>
                <a:spcPct val="20000"/>
              </a:spcBef>
              <a:buClr>
                <a:schemeClr val="hlink"/>
              </a:buClr>
              <a:buFont typeface="Arial" pitchFamily="34" charset="0"/>
              <a:buChar char="•"/>
            </a:pPr>
            <a:endParaRPr lang="fr-FR" sz="600" dirty="0">
              <a:solidFill>
                <a:schemeClr val="tx1"/>
              </a:solidFill>
            </a:endParaRPr>
          </a:p>
          <a:p>
            <a:pPr marL="173038" indent="-173038">
              <a:lnSpc>
                <a:spcPct val="80000"/>
              </a:lnSpc>
              <a:spcBef>
                <a:spcPct val="20000"/>
              </a:spcBef>
              <a:buClr>
                <a:schemeClr val="hlink"/>
              </a:buClr>
              <a:buFont typeface="Arial" pitchFamily="34" charset="0"/>
              <a:buChar char="•"/>
            </a:pPr>
            <a:r>
              <a:rPr lang="fr-FR" sz="1200" dirty="0">
                <a:solidFill>
                  <a:schemeClr val="tx1"/>
                </a:solidFill>
                <a:sym typeface="Wingdings" pitchFamily="2" charset="2"/>
              </a:rPr>
              <a:t>Niveau de jeu : </a:t>
            </a:r>
            <a:r>
              <a:rPr lang="fr-FR" sz="1200" dirty="0" smtClean="0">
                <a:solidFill>
                  <a:schemeClr val="tx1"/>
                </a:solidFill>
                <a:sym typeface="Wingdings" pitchFamily="2" charset="2"/>
              </a:rPr>
              <a:t>haut de </a:t>
            </a:r>
            <a:r>
              <a:rPr lang="fr-FR" sz="1200" dirty="0">
                <a:solidFill>
                  <a:schemeClr val="tx1"/>
                </a:solidFill>
                <a:sym typeface="Wingdings" pitchFamily="2" charset="2"/>
              </a:rPr>
              <a:t>3</a:t>
            </a:r>
            <a:r>
              <a:rPr lang="fr-FR" sz="1200" baseline="30000" dirty="0">
                <a:solidFill>
                  <a:schemeClr val="tx1"/>
                </a:solidFill>
                <a:sym typeface="Wingdings" pitchFamily="2" charset="2"/>
              </a:rPr>
              <a:t>ème</a:t>
            </a:r>
            <a:r>
              <a:rPr lang="fr-FR" sz="1200" dirty="0">
                <a:solidFill>
                  <a:schemeClr val="tx1"/>
                </a:solidFill>
                <a:sym typeface="Wingdings" pitchFamily="2" charset="2"/>
              </a:rPr>
              <a:t> série et 2 nde série.</a:t>
            </a:r>
          </a:p>
          <a:p>
            <a:pPr marL="173038" indent="-173038">
              <a:lnSpc>
                <a:spcPct val="80000"/>
              </a:lnSpc>
              <a:spcBef>
                <a:spcPct val="20000"/>
              </a:spcBef>
              <a:buClr>
                <a:schemeClr val="hlink"/>
              </a:buClr>
              <a:buFont typeface="Arial" pitchFamily="34" charset="0"/>
              <a:buChar char="•"/>
            </a:pPr>
            <a:endParaRPr lang="fr-FR" sz="600" dirty="0">
              <a:solidFill>
                <a:schemeClr val="tx1"/>
              </a:solidFill>
              <a:sym typeface="Wingdings" pitchFamily="2" charset="2"/>
            </a:endParaRPr>
          </a:p>
          <a:p>
            <a:pPr marL="173038" indent="-173038">
              <a:lnSpc>
                <a:spcPct val="80000"/>
              </a:lnSpc>
              <a:spcBef>
                <a:spcPct val="20000"/>
              </a:spcBef>
              <a:buClr>
                <a:schemeClr val="hlink"/>
              </a:buClr>
              <a:buFont typeface="Arial" pitchFamily="34" charset="0"/>
              <a:buChar char="•"/>
            </a:pPr>
            <a:r>
              <a:rPr lang="fr-FR" sz="1200" dirty="0">
                <a:solidFill>
                  <a:schemeClr val="tx1"/>
                </a:solidFill>
              </a:rPr>
              <a:t>Attitudes, comportements, état d’esprit </a:t>
            </a:r>
            <a:r>
              <a:rPr lang="fr-FR" sz="1200" b="1" u="sng" dirty="0">
                <a:solidFill>
                  <a:schemeClr val="tx1"/>
                </a:solidFill>
              </a:rPr>
              <a:t>adaptés au projet éducatif et sportif et à la vie en collectivité.</a:t>
            </a:r>
          </a:p>
          <a:p>
            <a:pPr marL="173038" indent="-173038">
              <a:lnSpc>
                <a:spcPct val="80000"/>
              </a:lnSpc>
              <a:spcBef>
                <a:spcPct val="20000"/>
              </a:spcBef>
              <a:buClr>
                <a:schemeClr val="hlink"/>
              </a:buClr>
              <a:buFont typeface="Arial" pitchFamily="34" charset="0"/>
              <a:buChar char="•"/>
            </a:pPr>
            <a:endParaRPr lang="fr-FR" sz="600" u="sng" dirty="0">
              <a:solidFill>
                <a:schemeClr val="tx1"/>
              </a:solidFill>
            </a:endParaRPr>
          </a:p>
          <a:p>
            <a:pPr marL="173038" indent="-173038">
              <a:lnSpc>
                <a:spcPct val="80000"/>
              </a:lnSpc>
              <a:spcBef>
                <a:spcPct val="20000"/>
              </a:spcBef>
              <a:buClr>
                <a:schemeClr val="hlink"/>
              </a:buClr>
              <a:buFont typeface="Arial" pitchFamily="34" charset="0"/>
              <a:buChar char="•"/>
            </a:pPr>
            <a:r>
              <a:rPr lang="fr-FR" sz="1200" b="1" dirty="0">
                <a:solidFill>
                  <a:schemeClr val="tx1"/>
                </a:solidFill>
              </a:rPr>
              <a:t>Etre prêt physiquement et mentalement avant le début du stage </a:t>
            </a:r>
            <a:r>
              <a:rPr lang="fr-FR" sz="1200" dirty="0">
                <a:solidFill>
                  <a:schemeClr val="tx1"/>
                </a:solidFill>
              </a:rPr>
              <a:t>: pratique sportive, entraînements tennis, jeu libre, tournois…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676456" cy="432048"/>
          </a:xfrm>
          <a:prstGeom prst="roundRect">
            <a:avLst/>
          </a:prstGeom>
        </p:spPr>
        <p:style>
          <a:lnRef idx="1">
            <a:schemeClr val="accent4"/>
          </a:lnRef>
          <a:fillRef idx="2">
            <a:schemeClr val="accent4"/>
          </a:fillRef>
          <a:effectRef idx="1">
            <a:schemeClr val="accent4"/>
          </a:effectRef>
          <a:fontRef idx="minor">
            <a:schemeClr val="dk1"/>
          </a:fontRef>
        </p:style>
        <p:txBody>
          <a:bodyPr>
            <a:noAutofit/>
          </a:bodyPr>
          <a:lstStyle/>
          <a:p>
            <a:pPr algn="ctr"/>
            <a:r>
              <a:rPr lang="fr-FR" sz="1600" cap="none" dirty="0">
                <a:solidFill>
                  <a:schemeClr val="tx1"/>
                </a:solidFill>
              </a:rPr>
              <a:t> </a:t>
            </a:r>
            <a:r>
              <a:rPr lang="fr-FR" sz="1600" b="1" cap="none" dirty="0">
                <a:solidFill>
                  <a:schemeClr val="tx1"/>
                </a:solidFill>
              </a:rPr>
              <a:t>Circuits de tournois La Baule </a:t>
            </a:r>
            <a:r>
              <a:rPr lang="fr-FR" sz="1600" b="1" cap="none" dirty="0" smtClean="0">
                <a:solidFill>
                  <a:schemeClr val="tx1"/>
                </a:solidFill>
              </a:rPr>
              <a:t>2022 </a:t>
            </a:r>
            <a:r>
              <a:rPr lang="fr-FR" sz="1600" b="1" cap="none" dirty="0">
                <a:solidFill>
                  <a:schemeClr val="tx1"/>
                </a:solidFill>
              </a:rPr>
              <a:t>: </a:t>
            </a:r>
            <a:r>
              <a:rPr lang="fr-FR" sz="1600" b="1" u="sng" cap="none" dirty="0">
                <a:solidFill>
                  <a:schemeClr val="tx1"/>
                </a:solidFill>
              </a:rPr>
              <a:t>Programme éducatif et sportif</a:t>
            </a:r>
            <a:endParaRPr lang="fr-FR" sz="1600" b="1" dirty="0">
              <a:solidFill>
                <a:schemeClr val="tx1"/>
              </a:solidFill>
            </a:endParaRPr>
          </a:p>
        </p:txBody>
      </p:sp>
      <p:sp>
        <p:nvSpPr>
          <p:cNvPr id="6" name="Rectangle à coins arrondis 5"/>
          <p:cNvSpPr/>
          <p:nvPr/>
        </p:nvSpPr>
        <p:spPr>
          <a:xfrm>
            <a:off x="107504" y="692696"/>
            <a:ext cx="8856984" cy="288032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200" b="1" u="sng" dirty="0">
                <a:solidFill>
                  <a:schemeClr val="tx1"/>
                </a:solidFill>
              </a:rPr>
              <a:t>Vie quotidienne et collective – Relations &amp; Règles de vie</a:t>
            </a:r>
          </a:p>
          <a:p>
            <a:pPr algn="ctr"/>
            <a:endParaRPr lang="fr-FR" sz="600" b="1" u="sng" dirty="0">
              <a:solidFill>
                <a:schemeClr val="tx1"/>
              </a:solidFill>
            </a:endParaRPr>
          </a:p>
          <a:p>
            <a:pPr marL="0" lvl="1">
              <a:buFont typeface="Wingdings"/>
              <a:buChar char="à"/>
            </a:pPr>
            <a:r>
              <a:rPr lang="fr-FR" sz="1200" dirty="0">
                <a:solidFill>
                  <a:schemeClr val="tx1"/>
                </a:solidFill>
              </a:rPr>
              <a:t> Respect des autres, des règles de vie et des horaires.</a:t>
            </a:r>
          </a:p>
          <a:p>
            <a:pPr marL="0" lvl="1">
              <a:buFont typeface="Wingdings"/>
              <a:buChar char="à"/>
            </a:pPr>
            <a:endParaRPr lang="fr-FR" sz="600" dirty="0">
              <a:solidFill>
                <a:schemeClr val="tx1"/>
              </a:solidFill>
            </a:endParaRPr>
          </a:p>
          <a:p>
            <a:pPr marL="0" lvl="1">
              <a:buFont typeface="Wingdings"/>
              <a:buChar char="à"/>
            </a:pPr>
            <a:r>
              <a:rPr lang="fr-FR" sz="1200" dirty="0">
                <a:solidFill>
                  <a:schemeClr val="tx1"/>
                </a:solidFill>
              </a:rPr>
              <a:t> Développer des relations entre les jeunes : activités en commun, repas pris ensemble, temps de détente…</a:t>
            </a:r>
          </a:p>
          <a:p>
            <a:pPr marL="0" lvl="1"/>
            <a:endParaRPr lang="fr-FR" sz="600" dirty="0">
              <a:solidFill>
                <a:schemeClr val="tx1"/>
              </a:solidFill>
            </a:endParaRPr>
          </a:p>
          <a:p>
            <a:pPr marL="0" lvl="1">
              <a:buFont typeface="Wingdings"/>
              <a:buChar char="à"/>
            </a:pPr>
            <a:r>
              <a:rPr lang="fr-FR" sz="1200" dirty="0">
                <a:solidFill>
                  <a:schemeClr val="tx1"/>
                </a:solidFill>
              </a:rPr>
              <a:t> Respect des lieux et de l’environnement : laisser propre, participer au rangement.</a:t>
            </a:r>
          </a:p>
          <a:p>
            <a:pPr marL="0" lvl="1">
              <a:buFont typeface="Wingdings"/>
              <a:buChar char="à"/>
            </a:pPr>
            <a:endParaRPr lang="fr-FR" sz="600" dirty="0">
              <a:solidFill>
                <a:schemeClr val="tx1"/>
              </a:solidFill>
            </a:endParaRPr>
          </a:p>
          <a:p>
            <a:pPr marL="0" lvl="1">
              <a:buFont typeface="Wingdings"/>
              <a:buChar char="à"/>
            </a:pPr>
            <a:r>
              <a:rPr lang="fr-FR" sz="1200" dirty="0">
                <a:solidFill>
                  <a:schemeClr val="tx1"/>
                </a:solidFill>
              </a:rPr>
              <a:t> </a:t>
            </a:r>
            <a:r>
              <a:rPr lang="fr-FR" sz="1200" b="1" u="sng" dirty="0">
                <a:solidFill>
                  <a:schemeClr val="tx1"/>
                </a:solidFill>
              </a:rPr>
              <a:t>Communication</a:t>
            </a:r>
            <a:r>
              <a:rPr lang="fr-FR" sz="1200" dirty="0">
                <a:solidFill>
                  <a:schemeClr val="tx1"/>
                </a:solidFill>
              </a:rPr>
              <a:t> : </a:t>
            </a:r>
          </a:p>
          <a:p>
            <a:pPr marL="0" lvl="1"/>
            <a:endParaRPr lang="fr-FR" sz="600" dirty="0">
              <a:solidFill>
                <a:schemeClr val="tx1"/>
              </a:solidFill>
            </a:endParaRPr>
          </a:p>
          <a:p>
            <a:pPr marL="361950" lvl="2" indent="-180975">
              <a:buFont typeface="Courier New" pitchFamily="49" charset="0"/>
              <a:buChar char="o"/>
            </a:pPr>
            <a:r>
              <a:rPr lang="fr-FR" sz="1200" dirty="0"/>
              <a:t>Contacts des familles sur les téléphones portables des éducateurs.</a:t>
            </a:r>
          </a:p>
          <a:p>
            <a:pPr marL="361950" lvl="2" indent="-180975">
              <a:buFont typeface="Courier New" pitchFamily="49" charset="0"/>
              <a:buChar char="o"/>
            </a:pPr>
            <a:endParaRPr lang="fr-FR" sz="600" dirty="0"/>
          </a:p>
          <a:p>
            <a:pPr marL="361950" lvl="2" indent="-180975">
              <a:buFont typeface="Courier New" pitchFamily="49" charset="0"/>
              <a:buChar char="o"/>
            </a:pPr>
            <a:r>
              <a:rPr lang="fr-FR" sz="1200" dirty="0"/>
              <a:t>Limiter les contacts avec les jeunes afin de développer l’autonomie.</a:t>
            </a:r>
          </a:p>
          <a:p>
            <a:pPr marL="361950" lvl="2" indent="-180975">
              <a:buFont typeface="Courier New" pitchFamily="49" charset="0"/>
              <a:buChar char="o"/>
            </a:pPr>
            <a:endParaRPr lang="fr-FR" sz="600" dirty="0"/>
          </a:p>
          <a:p>
            <a:pPr marL="361950" lvl="2" indent="-180975">
              <a:buFont typeface="Courier New" pitchFamily="49" charset="0"/>
              <a:buChar char="o"/>
            </a:pPr>
            <a:r>
              <a:rPr lang="fr-FR" sz="1400" b="1" u="sng" dirty="0">
                <a:solidFill>
                  <a:schemeClr val="tx1"/>
                </a:solidFill>
                <a:highlight>
                  <a:srgbClr val="FFFF00"/>
                </a:highlight>
              </a:rPr>
              <a:t>Circuit « sans portable » en journée </a:t>
            </a:r>
            <a:r>
              <a:rPr lang="fr-FR" sz="1200" b="1" dirty="0">
                <a:solidFill>
                  <a:schemeClr val="tx1"/>
                </a:solidFill>
                <a:highlight>
                  <a:srgbClr val="FFFF00"/>
                </a:highlight>
              </a:rPr>
              <a:t>de façon à garantir la meilleure préparation possible des jeunes (concentration, écoute, relâchement) et pouvoir communiquer facilement avec eux sur les temps de briefing et de débriefing. C’est aussi le gage d’une bonne communication humaine des jeunes entre eux et avec les autres. </a:t>
            </a:r>
          </a:p>
        </p:txBody>
      </p:sp>
      <p:graphicFrame>
        <p:nvGraphicFramePr>
          <p:cNvPr id="5" name="Diagramme 4"/>
          <p:cNvGraphicFramePr/>
          <p:nvPr>
            <p:extLst>
              <p:ext uri="{D42A27DB-BD31-4B8C-83A1-F6EECF244321}">
                <p14:modId xmlns:p14="http://schemas.microsoft.com/office/powerpoint/2010/main" xmlns="" val="3378344999"/>
              </p:ext>
            </p:extLst>
          </p:nvPr>
        </p:nvGraphicFramePr>
        <p:xfrm>
          <a:off x="251520" y="3501008"/>
          <a:ext cx="8712968"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7467600" cy="792088"/>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fr-FR" sz="2000" b="1" dirty="0">
                <a:solidFill>
                  <a:schemeClr val="tx1"/>
                </a:solidFill>
              </a:rPr>
              <a:t>Circuits de Tournois La Baule</a:t>
            </a:r>
            <a:br>
              <a:rPr lang="fr-FR" sz="2000" b="1" dirty="0">
                <a:solidFill>
                  <a:schemeClr val="tx1"/>
                </a:solidFill>
              </a:rPr>
            </a:br>
            <a:r>
              <a:rPr lang="fr-FR" sz="2000" b="1" dirty="0">
                <a:solidFill>
                  <a:schemeClr val="tx1"/>
                </a:solidFill>
              </a:rPr>
              <a:t>Affaires - documents et matériels</a:t>
            </a:r>
          </a:p>
        </p:txBody>
      </p:sp>
      <p:sp>
        <p:nvSpPr>
          <p:cNvPr id="3" name="Espace réservé du contenu 2"/>
          <p:cNvSpPr>
            <a:spLocks noGrp="1"/>
          </p:cNvSpPr>
          <p:nvPr>
            <p:ph sz="quarter" idx="1"/>
          </p:nvPr>
        </p:nvSpPr>
        <p:spPr>
          <a:xfrm>
            <a:off x="35496" y="1052736"/>
            <a:ext cx="9144000" cy="5589240"/>
          </a:xfrm>
        </p:spPr>
        <p:txBody>
          <a:bodyPr/>
          <a:lstStyle/>
          <a:p>
            <a:pPr lvl="0"/>
            <a:r>
              <a:rPr lang="fr-FR" sz="1400" b="1" u="sng" dirty="0"/>
              <a:t>Documents indispensables :</a:t>
            </a:r>
            <a:endParaRPr lang="fr-FR" sz="1400" dirty="0"/>
          </a:p>
          <a:p>
            <a:pPr lvl="1"/>
            <a:r>
              <a:rPr lang="fr-FR" sz="1200" dirty="0"/>
              <a:t>Fiche d’inscription, fiche sanitaire et autorisation image et transport à remettre avant le début du Circuit.</a:t>
            </a:r>
          </a:p>
          <a:p>
            <a:pPr lvl="1"/>
            <a:r>
              <a:rPr lang="fr-FR" sz="1200" dirty="0" smtClean="0"/>
              <a:t>Licence </a:t>
            </a:r>
            <a:r>
              <a:rPr lang="fr-FR" sz="1200" dirty="0"/>
              <a:t>FFT, Certificat Médical de Non Contre indication à la pratique du Tennis en Compétition de moins de 1 an.</a:t>
            </a:r>
          </a:p>
          <a:p>
            <a:pPr lvl="1"/>
            <a:r>
              <a:rPr lang="fr-FR" sz="1200" dirty="0"/>
              <a:t>Carte d’identité</a:t>
            </a:r>
            <a:r>
              <a:rPr lang="fr-FR" sz="1200" dirty="0" smtClean="0"/>
              <a:t>.</a:t>
            </a:r>
          </a:p>
          <a:p>
            <a:pPr lvl="1"/>
            <a:r>
              <a:rPr lang="fr-FR" sz="1200" dirty="0" smtClean="0"/>
              <a:t>Paiement du stage</a:t>
            </a:r>
            <a:r>
              <a:rPr lang="fr-FR" sz="1200" dirty="0" smtClean="0"/>
              <a:t>.</a:t>
            </a:r>
            <a:endParaRPr lang="fr-FR" sz="1200" dirty="0"/>
          </a:p>
          <a:p>
            <a:pPr lvl="1">
              <a:buNone/>
            </a:pPr>
            <a:endParaRPr lang="fr-FR" sz="600" dirty="0"/>
          </a:p>
          <a:p>
            <a:pPr lvl="0"/>
            <a:r>
              <a:rPr lang="fr-FR" sz="1400" b="1" u="sng" dirty="0"/>
              <a:t>Affaires pour 15 jours :  </a:t>
            </a:r>
          </a:p>
          <a:p>
            <a:pPr lvl="1"/>
            <a:r>
              <a:rPr lang="en-US" sz="1200" dirty="0"/>
              <a:t>Affaires de tennis classiques</a:t>
            </a:r>
            <a:r>
              <a:rPr lang="fr-FR" sz="1200" dirty="0"/>
              <a:t> avec tenues de rechanges conséquentes  : </a:t>
            </a:r>
            <a:r>
              <a:rPr lang="fr-FR" sz="1400" b="1" u="sng" dirty="0"/>
              <a:t>prévoir au moins 5 tenues.</a:t>
            </a:r>
            <a:endParaRPr lang="fr-FR" sz="1200" b="1" u="sng" dirty="0"/>
          </a:p>
          <a:p>
            <a:pPr lvl="1"/>
            <a:r>
              <a:rPr lang="fr-FR" sz="1200" dirty="0"/>
              <a:t>Affaires classiques de ville + maillot de bains/Serviette de plage</a:t>
            </a:r>
          </a:p>
          <a:p>
            <a:pPr lvl="1"/>
            <a:r>
              <a:rPr lang="fr-FR" sz="1200" dirty="0"/>
              <a:t>Trousse + serviette de toilette « mobile » pour pouvoir prendre une douche sur les tournois</a:t>
            </a:r>
          </a:p>
          <a:p>
            <a:pPr lvl="1"/>
            <a:r>
              <a:rPr lang="fr-FR" sz="1200" dirty="0"/>
              <a:t>3 paires de tennis : physique et tennis : dur et terre battue. </a:t>
            </a:r>
          </a:p>
          <a:p>
            <a:pPr lvl="1"/>
            <a:r>
              <a:rPr lang="fr-FR" sz="1200" dirty="0"/>
              <a:t>Casquette (sécurité solaire).</a:t>
            </a:r>
          </a:p>
          <a:p>
            <a:pPr lvl="1"/>
            <a:r>
              <a:rPr lang="fr-FR" sz="1200" dirty="0"/>
              <a:t>Claquettes pour soulager et décompresser les pieds après l’effort et les laisser respirer.  </a:t>
            </a:r>
          </a:p>
          <a:p>
            <a:pPr lvl="1"/>
            <a:r>
              <a:rPr lang="fr-FR" sz="1200" dirty="0"/>
              <a:t>Crème solaire.</a:t>
            </a:r>
          </a:p>
          <a:p>
            <a:pPr lvl="1">
              <a:buNone/>
            </a:pPr>
            <a:endParaRPr lang="fr-FR" sz="600" dirty="0"/>
          </a:p>
          <a:p>
            <a:pPr lvl="0"/>
            <a:r>
              <a:rPr lang="fr-FR" sz="1400" b="1" u="sng" dirty="0"/>
              <a:t>Matériels : </a:t>
            </a:r>
            <a:endParaRPr lang="fr-FR" sz="1400" dirty="0"/>
          </a:p>
          <a:p>
            <a:pPr lvl="1"/>
            <a:r>
              <a:rPr lang="fr-FR" sz="1200" dirty="0"/>
              <a:t>Raquettes avec cordages récents (pose cordages au frais du compétiteur – Prévoir bobine)</a:t>
            </a:r>
          </a:p>
          <a:p>
            <a:pPr lvl="1"/>
            <a:r>
              <a:rPr lang="fr-FR" sz="1200" dirty="0"/>
              <a:t>Bouteilles d’eau</a:t>
            </a:r>
          </a:p>
          <a:p>
            <a:pPr lvl="1"/>
            <a:r>
              <a:rPr lang="fr-FR" sz="1200" dirty="0"/>
              <a:t>Serviettes</a:t>
            </a:r>
          </a:p>
          <a:p>
            <a:pPr lvl="1"/>
            <a:r>
              <a:rPr lang="fr-FR" sz="1200" dirty="0"/>
              <a:t>Corde à sauter</a:t>
            </a:r>
          </a:p>
          <a:p>
            <a:pPr lvl="1"/>
            <a:r>
              <a:rPr lang="fr-FR" sz="1200" dirty="0"/>
              <a:t>Elastique</a:t>
            </a:r>
          </a:p>
          <a:p>
            <a:pPr lvl="1"/>
            <a:r>
              <a:rPr lang="fr-FR" sz="1200" dirty="0"/>
              <a:t>Surgrips</a:t>
            </a:r>
          </a:p>
          <a:p>
            <a:pPr lvl="1"/>
            <a:r>
              <a:rPr lang="fr-FR" sz="1200" dirty="0"/>
              <a:t>Sucres rapides</a:t>
            </a:r>
          </a:p>
          <a:p>
            <a:pPr lvl="1"/>
            <a:r>
              <a:rPr lang="fr-FR" sz="1200" dirty="0"/>
              <a:t>Petite trousse de soins </a:t>
            </a:r>
            <a:r>
              <a:rPr lang="fr-FR" sz="1200" dirty="0" smtClean="0"/>
              <a:t>(double-peau, </a:t>
            </a:r>
            <a:r>
              <a:rPr lang="fr-FR" sz="1200" dirty="0"/>
              <a:t>élasto, </a:t>
            </a:r>
            <a:r>
              <a:rPr lang="fr-FR" sz="1200" dirty="0" smtClean="0"/>
              <a:t>ciseaux…)</a:t>
            </a:r>
            <a:endParaRPr lang="fr-FR"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6999</TotalTime>
  <Words>670</Words>
  <Application>Microsoft Office PowerPoint</Application>
  <PresentationFormat>Affichage à l'écran (4:3)</PresentationFormat>
  <Paragraphs>165</Paragraphs>
  <Slides>7</Slides>
  <Notes>2</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Oriel</vt:lpstr>
      <vt:lpstr>CIRCUITS DE TOURNOIS La Baule  2022 </vt:lpstr>
      <vt:lpstr>Diapositive 2</vt:lpstr>
      <vt:lpstr>Les objectifs Educatifs et Sportifs du Tennis Club Valvert Valeurs, Attitudes, Comportements, Etat d’esprit</vt:lpstr>
      <vt:lpstr>Rappel des objectifs Educatifs et Sportifs</vt:lpstr>
      <vt:lpstr> Circuits de tournois La Baule 2022 : Programme éducatif et sportif  Le Circuit de tournois est un projet éducatif et sportif au service du jeune avec au coeur des activités la pratique du sport, du tennis et de la compétition</vt:lpstr>
      <vt:lpstr> Circuits de tournois La Baule 2022 : Programme éducatif et sportif</vt:lpstr>
      <vt:lpstr>Circuits de Tournois La Baule Affaires - documents et matériels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Conception et conduite de projets dans le cadre de la mise en oeuvre d’une politique sportive et de développement fédérale sur un territoire</dc:title>
  <dc:creator>proprio</dc:creator>
  <cp:lastModifiedBy>Samuel Pradeau</cp:lastModifiedBy>
  <cp:revision>559</cp:revision>
  <dcterms:created xsi:type="dcterms:W3CDTF">2011-04-05T09:53:12Z</dcterms:created>
  <dcterms:modified xsi:type="dcterms:W3CDTF">2022-04-05T10:30:09Z</dcterms:modified>
</cp:coreProperties>
</file>